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omments/modernComment_13E_1CC1C80.xml" ContentType="application/vnd.ms-powerpoint.comments+xml"/>
  <Override PartName="/ppt/comments/modernComment_13D_24FE8A90.xml" ContentType="application/vnd.ms-powerpoint.comments+xml"/>
  <Override PartName="/ppt/comments/modernComment_13B_6C71E4DB.xml" ContentType="application/vnd.ms-powerpoint.comments+xml"/>
  <Override PartName="/ppt/comments/modernComment_13A_5CFC4301.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7" r:id="rId2"/>
    <p:sldMasterId id="2147483729" r:id="rId3"/>
    <p:sldMasterId id="2147483705" r:id="rId4"/>
    <p:sldMasterId id="2147483693" r:id="rId5"/>
    <p:sldMasterId id="2147483681" r:id="rId6"/>
    <p:sldMasterId id="2147483678" r:id="rId7"/>
    <p:sldMasterId id="2147483763" r:id="rId8"/>
  </p:sldMasterIdLst>
  <p:notesMasterIdLst>
    <p:notesMasterId r:id="rId37"/>
  </p:notesMasterIdLst>
  <p:handoutMasterIdLst>
    <p:handoutMasterId r:id="rId38"/>
  </p:handoutMasterIdLst>
  <p:sldIdLst>
    <p:sldId id="291" r:id="rId9"/>
    <p:sldId id="389" r:id="rId10"/>
    <p:sldId id="300" r:id="rId11"/>
    <p:sldId id="434" r:id="rId12"/>
    <p:sldId id="432" r:id="rId13"/>
    <p:sldId id="2055" r:id="rId14"/>
    <p:sldId id="1995" r:id="rId15"/>
    <p:sldId id="1989" r:id="rId16"/>
    <p:sldId id="1997" r:id="rId17"/>
    <p:sldId id="2021" r:id="rId18"/>
    <p:sldId id="309" r:id="rId19"/>
    <p:sldId id="305" r:id="rId20"/>
    <p:sldId id="2053" r:id="rId21"/>
    <p:sldId id="2054" r:id="rId22"/>
    <p:sldId id="306" r:id="rId23"/>
    <p:sldId id="2056" r:id="rId24"/>
    <p:sldId id="438" r:id="rId25"/>
    <p:sldId id="271" r:id="rId26"/>
    <p:sldId id="2057" r:id="rId27"/>
    <p:sldId id="2050" r:id="rId28"/>
    <p:sldId id="2028" r:id="rId29"/>
    <p:sldId id="2032" r:id="rId30"/>
    <p:sldId id="2038" r:id="rId31"/>
    <p:sldId id="2043" r:id="rId32"/>
    <p:sldId id="318" r:id="rId33"/>
    <p:sldId id="317" r:id="rId34"/>
    <p:sldId id="315" r:id="rId35"/>
    <p:sldId id="314"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C61A4F-03F0-1AED-4D36-C058162DFF3F}" name="COLLIN Louison (S3D)" initials="LC" userId="S::louison.collin@sol3d.com::cab2f3c5-4b37-4148-882f-46d091034fda" providerId="AD"/>
  <p188:author id="{4BA7EE50-5E6E-AF02-4DF4-495AA217268E}" name="LAHONDES Lucie (S3D)" initials="LL" userId="S::lucie.lahondes@sol3d.com::08576315-67f4-4c5b-9d70-4c9dba2825bc" providerId="AD"/>
  <p188:author id="{AE737871-4D74-57D9-4294-F098DA1D5D7F}" name="ROUX Cyril (S3D)" initials="CR" userId="S::cyril.roux@sol3d.com::7275375d-f31c-45bb-afa1-e46e2e849d08" providerId="AD"/>
  <p188:author id="{4340A581-4FC1-147F-B913-C8032DF42099}" name="LEPETIT Cyrille (S3D)" initials="CL" userId="S::lepetit@sol3d.com::9acb853c-edec-4bf8-ae45-dc0718e42c94" providerId="AD"/>
  <p188:author id="{D7D1BE91-9553-D20E-42BE-8567262DC967}" name="ROUSSEAU Audrey (S3D)" initials="AR" userId="S::rousseau@sol3d.com::33fc450c-e1d1-420c-885c-990b47fe28ed" providerId="AD"/>
  <p188:author id="{568B9DA7-AA2C-2E3A-7148-7B150A008EDB}" name="RICOUL François (S3D)" initials="FR" userId="S::ricoul@sol3d.com::9ec2949f-f219-4a4c-acb7-434c6671d1c1" providerId="AD"/>
  <p188:author id="{507733A9-1BD4-5182-EB91-3131A106117E}" name="GALL Yohan (S3D)" initials="YG" userId="S::gall@sol3d.com::aa444b8e-1b9e-444c-a435-c28eb5451129" providerId="AD"/>
  <p188:author id="{12F635E2-4E6B-F6A4-4862-AE123B3B7A7B}" name="RABINEL Florian (S3D)" initials="FR" userId="S::rabinel@sol3d.com::29cf6809-2a89-4305-a0aa-94ec004413a0" providerId="AD"/>
  <p188:author id="{BBC5DCF6-C713-6637-91D7-A302245F1EFE}" name="BEAUJEAULT Amélie (S3D)" initials="AB" userId="S::amelie.beaujeault@sol3d.com::232827eb-bf4a-48d4-9abd-9cff100930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D8F"/>
    <a:srgbClr val="88BD79"/>
    <a:srgbClr val="B1D4A8"/>
    <a:srgbClr val="7FB870"/>
    <a:srgbClr val="FF7D0B"/>
    <a:srgbClr val="F8FBF7"/>
    <a:srgbClr val="D3E3D6"/>
    <a:srgbClr val="2A4622"/>
    <a:srgbClr val="7DB66D"/>
    <a:srgbClr val="7EB7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6247" autoAdjust="0"/>
  </p:normalViewPr>
  <p:slideViewPr>
    <p:cSldViewPr snapToGrid="0">
      <p:cViewPr varScale="1">
        <p:scale>
          <a:sx n="111" d="100"/>
          <a:sy n="111" d="100"/>
        </p:scale>
        <p:origin x="594"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TCO!$G$18</c:f>
              <c:strCache>
                <c:ptCount val="1"/>
                <c:pt idx="0">
                  <c:v>Investissements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TCO!$I$17:$M$17</c:f>
              <c:strCache>
                <c:ptCount val="5"/>
                <c:pt idx="0">
                  <c:v>Diesel</c:v>
                </c:pt>
                <c:pt idx="1">
                  <c:v>Biodiesel (B100)</c:v>
                </c:pt>
                <c:pt idx="2">
                  <c:v>BioGNC</c:v>
                </c:pt>
                <c:pt idx="3">
                  <c:v>Electrique</c:v>
                </c:pt>
                <c:pt idx="4">
                  <c:v>Hydrogène (rétrofit)</c:v>
                </c:pt>
              </c:strCache>
            </c:strRef>
          </c:cat>
          <c:val>
            <c:numRef>
              <c:f>TCO!$I$18:$M$18</c:f>
              <c:numCache>
                <c:formatCode>0.00" €HT/km"</c:formatCode>
                <c:ptCount val="5"/>
                <c:pt idx="0">
                  <c:v>180</c:v>
                </c:pt>
                <c:pt idx="1">
                  <c:v>190</c:v>
                </c:pt>
                <c:pt idx="2">
                  <c:v>200</c:v>
                </c:pt>
                <c:pt idx="3">
                  <c:v>400</c:v>
                </c:pt>
                <c:pt idx="4">
                  <c:v>350</c:v>
                </c:pt>
              </c:numCache>
            </c:numRef>
          </c:val>
          <c:extLst>
            <c:ext xmlns:c16="http://schemas.microsoft.com/office/drawing/2014/chart" uri="{C3380CC4-5D6E-409C-BE32-E72D297353CC}">
              <c16:uniqueId val="{00000000-4D33-4E6F-964B-EDFE1134B8ED}"/>
            </c:ext>
          </c:extLst>
        </c:ser>
        <c:ser>
          <c:idx val="1"/>
          <c:order val="1"/>
          <c:tx>
            <c:strRef>
              <c:f>TCO!$G$19</c:f>
              <c:strCache>
                <c:ptCount val="1"/>
                <c:pt idx="0">
                  <c:v>Carburant</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TCO!$I$17:$M$17</c:f>
              <c:strCache>
                <c:ptCount val="5"/>
                <c:pt idx="0">
                  <c:v>Diesel</c:v>
                </c:pt>
                <c:pt idx="1">
                  <c:v>Biodiesel (B100)</c:v>
                </c:pt>
                <c:pt idx="2">
                  <c:v>BioGNC</c:v>
                </c:pt>
                <c:pt idx="3">
                  <c:v>Electrique</c:v>
                </c:pt>
                <c:pt idx="4">
                  <c:v>Hydrogène (rétrofit)</c:v>
                </c:pt>
              </c:strCache>
            </c:strRef>
          </c:cat>
          <c:val>
            <c:numRef>
              <c:f>TCO!$I$19:$M$19</c:f>
              <c:numCache>
                <c:formatCode>0.00" €HT/km"</c:formatCode>
                <c:ptCount val="5"/>
                <c:pt idx="0">
                  <c:v>177.45695999999995</c:v>
                </c:pt>
                <c:pt idx="1">
                  <c:v>188.78399999999996</c:v>
                </c:pt>
                <c:pt idx="2">
                  <c:v>146.88</c:v>
                </c:pt>
                <c:pt idx="3">
                  <c:v>90</c:v>
                </c:pt>
                <c:pt idx="4">
                  <c:v>257.39999999999998</c:v>
                </c:pt>
              </c:numCache>
            </c:numRef>
          </c:val>
          <c:extLst>
            <c:ext xmlns:c16="http://schemas.microsoft.com/office/drawing/2014/chart" uri="{C3380CC4-5D6E-409C-BE32-E72D297353CC}">
              <c16:uniqueId val="{00000001-4D33-4E6F-964B-EDFE1134B8ED}"/>
            </c:ext>
          </c:extLst>
        </c:ser>
        <c:ser>
          <c:idx val="2"/>
          <c:order val="2"/>
          <c:tx>
            <c:strRef>
              <c:f>TCO!$G$20</c:f>
              <c:strCache>
                <c:ptCount val="1"/>
                <c:pt idx="0">
                  <c:v>Maintenance</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TCO!$I$17:$M$17</c:f>
              <c:strCache>
                <c:ptCount val="5"/>
                <c:pt idx="0">
                  <c:v>Diesel</c:v>
                </c:pt>
                <c:pt idx="1">
                  <c:v>Biodiesel (B100)</c:v>
                </c:pt>
                <c:pt idx="2">
                  <c:v>BioGNC</c:v>
                </c:pt>
                <c:pt idx="3">
                  <c:v>Electrique</c:v>
                </c:pt>
                <c:pt idx="4">
                  <c:v>Hydrogène (rétrofit)</c:v>
                </c:pt>
              </c:strCache>
            </c:strRef>
          </c:cat>
          <c:val>
            <c:numRef>
              <c:f>TCO!$I$20:$M$20</c:f>
              <c:numCache>
                <c:formatCode>0.00" €HT/km"</c:formatCode>
                <c:ptCount val="5"/>
                <c:pt idx="0">
                  <c:v>72</c:v>
                </c:pt>
                <c:pt idx="1">
                  <c:v>82.8</c:v>
                </c:pt>
                <c:pt idx="2">
                  <c:v>82.8</c:v>
                </c:pt>
                <c:pt idx="3">
                  <c:v>79.2</c:v>
                </c:pt>
                <c:pt idx="4">
                  <c:v>154.80000000000001</c:v>
                </c:pt>
              </c:numCache>
            </c:numRef>
          </c:val>
          <c:extLst>
            <c:ext xmlns:c16="http://schemas.microsoft.com/office/drawing/2014/chart" uri="{C3380CC4-5D6E-409C-BE32-E72D297353CC}">
              <c16:uniqueId val="{00000002-4D33-4E6F-964B-EDFE1134B8ED}"/>
            </c:ext>
          </c:extLst>
        </c:ser>
        <c:ser>
          <c:idx val="3"/>
          <c:order val="3"/>
          <c:tx>
            <c:v>TOTAL</c:v>
          </c:tx>
          <c:spPr>
            <a:noFill/>
            <a:ln>
              <a:noFill/>
            </a:ln>
            <a:effectLst/>
          </c:spPr>
          <c:invertIfNegative val="0"/>
          <c:dLbls>
            <c:numFmt formatCode="#,##0" sourceLinked="0"/>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TCO!$I$21:$M$21</c:f>
              <c:numCache>
                <c:formatCode>0.00" €HT/km"</c:formatCode>
                <c:ptCount val="5"/>
                <c:pt idx="0">
                  <c:v>429.45695999999998</c:v>
                </c:pt>
                <c:pt idx="1">
                  <c:v>461.584</c:v>
                </c:pt>
                <c:pt idx="2">
                  <c:v>429.68</c:v>
                </c:pt>
                <c:pt idx="3">
                  <c:v>569.20000000000005</c:v>
                </c:pt>
                <c:pt idx="4">
                  <c:v>762.2</c:v>
                </c:pt>
              </c:numCache>
            </c:numRef>
          </c:val>
          <c:extLst>
            <c:ext xmlns:c16="http://schemas.microsoft.com/office/drawing/2014/chart" uri="{C3380CC4-5D6E-409C-BE32-E72D297353CC}">
              <c16:uniqueId val="{00000003-4D33-4E6F-964B-EDFE1134B8ED}"/>
            </c:ext>
          </c:extLst>
        </c:ser>
        <c:dLbls>
          <c:dLblPos val="ctr"/>
          <c:showLegendKey val="0"/>
          <c:showVal val="1"/>
          <c:showCatName val="0"/>
          <c:showSerName val="0"/>
          <c:showPercent val="0"/>
          <c:showBubbleSize val="0"/>
        </c:dLbls>
        <c:gapWidth val="150"/>
        <c:overlap val="100"/>
        <c:axId val="1179735616"/>
        <c:axId val="1179734632"/>
      </c:barChart>
      <c:catAx>
        <c:axId val="117973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1179734632"/>
        <c:crosses val="autoZero"/>
        <c:auto val="1"/>
        <c:lblAlgn val="ctr"/>
        <c:lblOffset val="100"/>
        <c:noMultiLvlLbl val="0"/>
      </c:catAx>
      <c:valAx>
        <c:axId val="1179734632"/>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0&quot; k€HT&quot;"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1179735616"/>
        <c:crosses val="autoZero"/>
        <c:crossBetween val="between"/>
      </c:val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3A_5CFC4301.xml><?xml version="1.0" encoding="utf-8"?>
<p188:cmLst xmlns:a="http://schemas.openxmlformats.org/drawingml/2006/main" xmlns:r="http://schemas.openxmlformats.org/officeDocument/2006/relationships" xmlns:p188="http://schemas.microsoft.com/office/powerpoint/2018/8/main">
  <p188:cm id="{1B194DB7-3415-4723-8116-297E75BCC8EA}" authorId="{1DC61A4F-03F0-1AED-4D36-C058162DFF3F}" created="2024-03-19T09:29:33.961">
    <pc:sldMkLst xmlns:pc="http://schemas.microsoft.com/office/powerpoint/2013/main/command">
      <pc:docMk/>
      <pc:sldMk cId="1560036097" sldId="314"/>
    </pc:sldMkLst>
    <p188:txBody>
      <a:bodyPr/>
      <a:lstStyle/>
      <a:p>
        <a:r>
          <a:rPr lang="fr-FR"/>
          <a:t>Hyliko : (https://hyliko.com/actuality/hyliko-devoile-son-1er-camion-hydrogene-et-son-pole-dexcellence-au-salon-hyvolution/  et autres projet : https://www.freightcarbonzero.com/fcz-companies/quantron-ag/quantron-launches-qhm-fcev-aero-hydrogen-fuel-cell-electric-truck-for-europe/967.supplierarticle</a:t>
        </a:r>
      </a:p>
    </p188:txBody>
  </p188:cm>
  <p188:cm id="{1EF57CD2-72E2-462B-9671-F9DD6F955E2D}" authorId="{1DC61A4F-03F0-1AED-4D36-C058162DFF3F}" created="2024-03-19T09:31:04.374">
    <pc:sldMkLst xmlns:pc="http://schemas.microsoft.com/office/powerpoint/2013/main/command">
      <pc:docMk/>
      <pc:sldMk cId="1560036097" sldId="314"/>
    </pc:sldMkLst>
    <p188:txBody>
      <a:bodyPr/>
      <a:lstStyle/>
      <a:p>
        <a:r>
          <a:rPr lang="fr-FR"/>
          <a:t>Autonomie Hyliko : https://hyliko.com/actuality/hyliko-devoile-son-1er-camion-hydrogene-et-son-pole-dexcellence-au-salon-hyvolution/  et autonomie IVECO : https://www.h2-mobile.fr/actus/hylane-acquiert-premiers-camions-hydrogene-iveco/ </a:t>
        </a:r>
      </a:p>
    </p188:txBody>
  </p188:cm>
  <p188:cm id="{29EDB11D-6145-47E4-8DFB-E691596F1C3B}" authorId="{1DC61A4F-03F0-1AED-4D36-C058162DFF3F}" created="2024-03-19T09:31:38.356">
    <pc:sldMkLst xmlns:pc="http://schemas.microsoft.com/office/powerpoint/2013/main/command">
      <pc:docMk/>
      <pc:sldMk cId="1560036097" sldId="314"/>
    </pc:sldMkLst>
    <p188:txBody>
      <a:bodyPr/>
      <a:lstStyle/>
      <a:p>
        <a:r>
          <a:rPr lang="fr-FR"/>
          <a:t>Commandes Hyliko : https://www.transportinfo.fr/camions-et-hydrogene-en-2023-tous-les-projets-en-cours-les-dates-de-commercialisation/ (fin 2023)  et IVECO : https://www.h2-mobile.fr/actus/hylane-acquiert-premiers-camions-hydrogene-iveco/  </a:t>
        </a:r>
      </a:p>
    </p188:txBody>
  </p188:cm>
  <p188:cm id="{ED83092C-831A-47EE-AAC5-3676296E7938}" authorId="{1DC61A4F-03F0-1AED-4D36-C058162DFF3F}" created="2024-03-19T09:32:01.616">
    <pc:sldMkLst xmlns:pc="http://schemas.microsoft.com/office/powerpoint/2013/main/command">
      <pc:docMk/>
      <pc:sldMk cId="1560036097" sldId="314"/>
    </pc:sldMkLst>
    <p188:txBody>
      <a:bodyPr/>
      <a:lstStyle/>
      <a:p>
        <a:r>
          <a:rPr lang="fr-FR"/>
          <a:t>Truck as service Hyliko : ) https://www.actu-transport-logistique.fr/franceroutes/actualites/constructeur/hyliko-presente-un-camion-hydrogene-fabrique-en-france-722714.php </a:t>
        </a:r>
      </a:p>
    </p188:txBody>
  </p188:cm>
  <p188:cm id="{B0491C28-D310-4518-A36F-F3720E0A309E}" authorId="{1DC61A4F-03F0-1AED-4D36-C058162DFF3F}" created="2024-03-27T08:37:52.822">
    <pc:sldMkLst xmlns:pc="http://schemas.microsoft.com/office/powerpoint/2013/main/command">
      <pc:docMk/>
      <pc:sldMk cId="1560036097" sldId="314"/>
    </pc:sldMkLst>
    <p188:txBody>
      <a:bodyPr/>
      <a:lstStyle/>
      <a:p>
        <a:r>
          <a:rPr lang="fr-FR"/>
          <a:t>NIKOLA : \\s3d-data.s3d.team\Projets\Etudes\4_Carburants_alternatifs\0-Archives\BE23\BE23052172_Sanof_Agri_BCH\1-Travaux\1_Donnees_BCH\Dossier_cle_USB\220218 Petit-déjeuner du 18 fév 2022\Supports Petit-déjeuner H2 Loudéac\4-2-IVECO-Nikola.pdf</a:t>
        </a:r>
      </a:p>
    </p188:txBody>
  </p188:cm>
</p188:cmLst>
</file>

<file path=ppt/comments/modernComment_13B_6C71E4DB.xml><?xml version="1.0" encoding="utf-8"?>
<p188:cmLst xmlns:a="http://schemas.openxmlformats.org/drawingml/2006/main" xmlns:r="http://schemas.openxmlformats.org/officeDocument/2006/relationships" xmlns:p188="http://schemas.microsoft.com/office/powerpoint/2018/8/main">
  <p188:cm id="{C5E4C50C-F739-4F86-ACF5-8B08E0D1EB80}" authorId="{1DC61A4F-03F0-1AED-4D36-C058162DFF3F}" created="2024-03-19T09:12:42.787">
    <pc:sldMkLst xmlns:pc="http://schemas.microsoft.com/office/powerpoint/2013/main/command">
      <pc:docMk/>
      <pc:sldMk cId="1819403483" sldId="315"/>
    </pc:sldMkLst>
    <p188:txBody>
      <a:bodyPr/>
      <a:lstStyle/>
      <a:p>
        <a:r>
          <a:rPr lang="fr-FR"/>
          <a:t>E-actros : https://eactros600.mercedes-benz-trucks.com/fr/fr/trucks/eactros-600.html#tab-module-a44a7227a0-item-c09d86535e-tab </a:t>
        </a:r>
      </a:p>
    </p188:txBody>
  </p188:cm>
  <p188:cm id="{77E9FD17-53EB-4056-AE1E-A1503781E1DE}" authorId="{1DC61A4F-03F0-1AED-4D36-C058162DFF3F}" created="2024-03-19T09:12:50.571">
    <pc:sldMkLst xmlns:pc="http://schemas.microsoft.com/office/powerpoint/2013/main/command">
      <pc:docMk/>
      <pc:sldMk cId="1819403483" sldId="315"/>
    </pc:sldMkLst>
    <p188:txBody>
      <a:bodyPr/>
      <a:lstStyle/>
      <a:p>
        <a:r>
          <a:rPr lang="fr-FR"/>
          <a:t>Scania : https://www.actu-transport-logistique.fr/franceroutes/actualites/constructeur/les-nouveaux-scania-45-r-et-45-s-pour-electrifier-le-transport-regional-719689.php
</a:t>
        </a:r>
      </a:p>
    </p188:txBody>
  </p188:cm>
  <p188:cm id="{D9F36BB2-068B-4364-9A57-BFDBC5E01131}" authorId="{1DC61A4F-03F0-1AED-4D36-C058162DFF3F}" created="2024-03-19T09:13:10.034">
    <pc:sldMkLst xmlns:pc="http://schemas.microsoft.com/office/powerpoint/2013/main/command">
      <pc:docMk/>
      <pc:sldMk cId="1819403483" sldId="315"/>
    </pc:sldMkLst>
    <p188:txBody>
      <a:bodyPr/>
      <a:lstStyle/>
      <a:p>
        <a:r>
          <a:rPr lang="fr-FR"/>
          <a:t>Volvo : https://www.volvotrucks.fr/fr-fr/trucks/electric/volvo-fh-electric.html </a:t>
        </a:r>
      </a:p>
    </p188:txBody>
  </p188:cm>
  <p188:cm id="{F996C14C-99CC-40A7-B58D-28B48E45CDE0}" authorId="{1DC61A4F-03F0-1AED-4D36-C058162DFF3F}" created="2024-03-19T09:13:30.013">
    <pc:sldMkLst xmlns:pc="http://schemas.microsoft.com/office/powerpoint/2013/main/command">
      <pc:docMk/>
      <pc:sldMk cId="1819403483" sldId="315"/>
    </pc:sldMkLst>
    <p188:txBody>
      <a:bodyPr/>
      <a:lstStyle/>
      <a:p>
        <a:r>
          <a:rPr lang="fr-FR"/>
          <a:t>Renault : https://www.renault-trucks.fr/product/renault-trucks-e-tech-t-100-electrique</a:t>
        </a:r>
      </a:p>
    </p188:txBody>
  </p188:cm>
  <p188:cm id="{07B10861-83E5-4414-A530-9B0D6003E801}" authorId="{1DC61A4F-03F0-1AED-4D36-C058162DFF3F}" created="2024-03-19T09:15:15.386">
    <pc:sldMkLst xmlns:pc="http://schemas.microsoft.com/office/powerpoint/2013/main/command">
      <pc:docMk/>
      <pc:sldMk cId="1819403483" sldId="315"/>
    </pc:sldMkLst>
    <p188:txBody>
      <a:bodyPr/>
      <a:lstStyle/>
      <a:p>
        <a:r>
          <a:rPr lang="fr-FR"/>
          <a:t>Livraison : https://www.leparisien.fr/allier-03/le-tout-premier-poids-lourd-100-electrique-de-france-debarque-pres-de-vichy-30-01-2023-K2VTKSKTVBB2TMC5JFFGCP7OCA.php)  et (https://www.actu-transport-logistique.fr/franceroutes/actualites/constructeur/scania-livre-son-premier-camion-44-tonnes-electrique-en-france-873932.php</a:t>
        </a:r>
      </a:p>
    </p188:txBody>
  </p188:cm>
  <p188:cm id="{5E494251-8301-45D1-8542-13EC5E6BE5ED}" authorId="{1DC61A4F-03F0-1AED-4D36-C058162DFF3F}" created="2024-03-20T08:28:56.464">
    <ac:deMkLst xmlns:ac="http://schemas.microsoft.com/office/drawing/2013/main/command">
      <pc:docMk xmlns:pc="http://schemas.microsoft.com/office/powerpoint/2013/main/command"/>
      <pc:sldMk xmlns:pc="http://schemas.microsoft.com/office/powerpoint/2013/main/command" cId="1819403483" sldId="315"/>
      <ac:graphicFrameMk id="5" creationId="{394F3932-8BED-75B6-91F1-956EFE97A045}"/>
    </ac:deMkLst>
    <p188:txBody>
      <a:bodyPr/>
      <a:lstStyle/>
      <a:p>
        <a:r>
          <a:rPr lang="fr-FR"/>
          <a:t>Prix véhicules : https://www.leparisien.fr/allier-03/le-tout-premier-poids-lourd-100-electrique-de-france-debarque-pres-de-vichy-30-01-2023-K2VTKSKTVBB2TMC5JFFGCP7OCA.php </a:t>
        </a:r>
      </a:p>
    </p188:txBody>
  </p188:cm>
  <p188:cm id="{4AB7B02D-F6BD-4A66-9C10-9BE512972B5A}" authorId="{1DC61A4F-03F0-1AED-4D36-C058162DFF3F}" created="2024-03-27T08:32:49.887">
    <ac:deMkLst xmlns:ac="http://schemas.microsoft.com/office/drawing/2013/main/command">
      <pc:docMk xmlns:pc="http://schemas.microsoft.com/office/powerpoint/2013/main/command"/>
      <pc:sldMk xmlns:pc="http://schemas.microsoft.com/office/powerpoint/2013/main/command" cId="1819403483" sldId="315"/>
      <ac:graphicFrameMk id="5" creationId="{394F3932-8BED-75B6-91F1-956EFE97A045}"/>
    </ac:deMkLst>
    <p188:txBody>
      <a:bodyPr/>
      <a:lstStyle/>
      <a:p>
        <a:r>
          <a:rPr lang="fr-FR"/>
          <a:t>NIKOLA : \\s3d-data.s3d.team\Projets\Etudes\4_Carburants_alternatifs\0-Archives\BE23\BE23052172_Sanof_Agri_BCH\1-Travaux\1_Donnees_BCH\Dossier_cle_USB\220218 Petit-déjeuner du 18 fév 2022\Supports Petit-déjeuner H2 Loudéac\4-2-IVECO-Nikola.pdf</a:t>
        </a:r>
      </a:p>
    </p188:txBody>
  </p188:cm>
  <p188:cm id="{C28B0D9A-6DB5-4BC4-90E1-08DAB6655FF8}" authorId="{1DC61A4F-03F0-1AED-4D36-C058162DFF3F}" created="2024-04-11T09:22:12.040">
    <pc:sldMkLst xmlns:pc="http://schemas.microsoft.com/office/powerpoint/2013/main/command">
      <pc:docMk/>
      <pc:sldMk cId="1819403483" sldId="315"/>
    </pc:sldMkLst>
    <p188:txBody>
      <a:bodyPr/>
      <a:lstStyle/>
      <a:p>
        <a:r>
          <a:rPr lang="fr-FR"/>
          <a:t>Maintenance : https://www.cnr.fr/prix-revient/2</a:t>
        </a:r>
      </a:p>
    </p188:txBody>
  </p188:cm>
</p188:cmLst>
</file>

<file path=ppt/comments/modernComment_13D_24FE8A90.xml><?xml version="1.0" encoding="utf-8"?>
<p188:cmLst xmlns:a="http://schemas.openxmlformats.org/drawingml/2006/main" xmlns:r="http://schemas.openxmlformats.org/officeDocument/2006/relationships" xmlns:p188="http://schemas.microsoft.com/office/powerpoint/2018/8/main">
  <p188:cm id="{2788A44C-0F4F-4A9F-A22B-FB215D5CB652}" authorId="{1DC61A4F-03F0-1AED-4D36-C058162DFF3F}" created="2024-03-19T11:18:17.752">
    <pc:sldMkLst xmlns:pc="http://schemas.microsoft.com/office/powerpoint/2013/main/command">
      <pc:docMk/>
      <pc:sldMk cId="620661392" sldId="317"/>
    </pc:sldMkLst>
    <p188:txBody>
      <a:bodyPr/>
      <a:lstStyle/>
      <a:p>
        <a:r>
          <a:rPr lang="fr-FR"/>
          <a:t>Constructeurs --&gt;  source catalogue de GRDF de Mars 2024 </a:t>
        </a:r>
      </a:p>
    </p188:txBody>
  </p188:cm>
  <p188:cm id="{F20C5D43-53A6-49B2-9A0B-068F5602EEC3}" authorId="{1DC61A4F-03F0-1AED-4D36-C058162DFF3F}" created="2024-03-19T11:18:56.826">
    <pc:sldMkLst xmlns:pc="http://schemas.microsoft.com/office/powerpoint/2013/main/command">
      <pc:docMk/>
      <pc:sldMk cId="620661392" sldId="317"/>
    </pc:sldMkLst>
    <p188:txBody>
      <a:bodyPr/>
      <a:lstStyle/>
      <a:p>
        <a:r>
          <a:rPr lang="fr-FR"/>
          <a:t>Autonomie : https://www.cng-mobility.ch/fr/voiture/scania-g-serie-gnc-gnl/  et https://trm24.fr/pem-nous-avons-conduit-liveco-s-way-gnc </a:t>
        </a:r>
      </a:p>
    </p188:txBody>
  </p188:cm>
  <p188:cm id="{7C50DDF1-815E-4A31-80CA-3FA3DFFE4CD5}" authorId="{1DC61A4F-03F0-1AED-4D36-C058162DFF3F}" created="2024-03-19T11:19:15.785">
    <pc:sldMkLst xmlns:pc="http://schemas.microsoft.com/office/powerpoint/2013/main/command">
      <pc:docMk/>
      <pc:sldMk cId="620661392" sldId="317"/>
    </pc:sldMkLst>
    <p188:txBody>
      <a:bodyPr/>
      <a:lstStyle/>
      <a:p>
        <a:r>
          <a:rPr lang="fr-FR"/>
          <a:t>Recharge rapide : https://groupenoblet.com/approvisionnement-camion-gnv</a:t>
        </a:r>
      </a:p>
    </p188:txBody>
  </p188:cm>
  <p188:cm id="{1738AA62-9B62-4EF8-9E29-C6F7DFDF9C1F}" authorId="{1DC61A4F-03F0-1AED-4D36-C058162DFF3F}" created="2024-03-19T11:19:42.590">
    <pc:sldMkLst xmlns:pc="http://schemas.microsoft.com/office/powerpoint/2013/main/command">
      <pc:docMk/>
      <pc:sldMk cId="620661392" sldId="317"/>
    </pc:sldMkLst>
    <p188:txBody>
      <a:bodyPr/>
      <a:lstStyle/>
      <a:p>
        <a:r>
          <a:rPr lang="fr-FR"/>
          <a:t>Nombre de véhicules : file:///C:/Users/LCO/Downloads/CNR%20-%20Le%20carburant%20GNV%20(1).pdf </a:t>
        </a:r>
      </a:p>
    </p188:txBody>
  </p188:cm>
  <p188:cm id="{8B84C53C-FF44-4F26-BF79-DDFC6F7DE0DE}" authorId="{1DC61A4F-03F0-1AED-4D36-C058162DFF3F}" created="2024-03-27T08:37:41.971">
    <pc:sldMkLst xmlns:pc="http://schemas.microsoft.com/office/powerpoint/2013/main/command">
      <pc:docMk/>
      <pc:sldMk cId="620661392" sldId="317"/>
    </pc:sldMkLst>
    <p188:txBody>
      <a:bodyPr/>
      <a:lstStyle/>
      <a:p>
        <a:r>
          <a:rPr lang="fr-FR"/>
          <a:t>NIKOLA : \\s3d-data.s3d.team\Projets\Etudes\4_Carburants_alternatifs\0-Archives\BE23\BE23052172_Sanof_Agri_BCH\1-Travaux\1_Donnees_BCH\Dossier_cle_USB\220218 Petit-déjeuner du 18 fév 2022\Supports Petit-déjeuner H2 Loudéac\4-2-IVECO-Nikola.pdf</a:t>
        </a:r>
      </a:p>
    </p188:txBody>
  </p188:cm>
</p188:cmLst>
</file>

<file path=ppt/comments/modernComment_13E_1CC1C80.xml><?xml version="1.0" encoding="utf-8"?>
<p188:cmLst xmlns:a="http://schemas.openxmlformats.org/drawingml/2006/main" xmlns:r="http://schemas.openxmlformats.org/officeDocument/2006/relationships" xmlns:p188="http://schemas.microsoft.com/office/powerpoint/2018/8/main">
  <p188:cm id="{8EEEA7E3-495D-4884-B2C7-9D0AED3F6F3C}" authorId="{1DC61A4F-03F0-1AED-4D36-C058162DFF3F}" created="2024-03-19T16:09:00.371">
    <pc:sldMkLst xmlns:pc="http://schemas.microsoft.com/office/powerpoint/2013/main/command">
      <pc:docMk/>
      <pc:sldMk cId="30153856" sldId="318"/>
    </pc:sldMkLst>
    <p188:txBody>
      <a:bodyPr/>
      <a:lstStyle/>
      <a:p>
        <a:r>
          <a:rPr lang="fr-FR"/>
          <a:t>Constructeurs : https://www.flotauto.com/energies-poids-lourds-ecosystemes-20220912.html#:~:text=B100%20et%20vieux%20VI%20diesels&amp;text=Scania%2C%20MAN%2C%20Volvo%20Trucks%20et,roulent%20au%20B100%20en%20France</a:t>
        </a:r>
      </a:p>
    </p188:txBody>
  </p188:cm>
  <p188:cm id="{5F54BDE7-E4AF-40E7-9AAE-F33F83382F26}" authorId="{1DC61A4F-03F0-1AED-4D36-C058162DFF3F}" created="2024-03-19T16:09:26.404">
    <pc:sldMkLst xmlns:pc="http://schemas.microsoft.com/office/powerpoint/2013/main/command">
      <pc:docMk/>
      <pc:sldMk cId="30153856" sldId="318"/>
    </pc:sldMkLst>
    <p188:txBody>
      <a:bodyPr/>
      <a:lstStyle/>
      <a:p>
        <a:r>
          <a:rPr lang="fr-FR"/>
          <a:t>Surconsommation par rapport au diesel : https://www.transbus.org/dossiers/carburants.html#:~:text=Les%20v%C3%A9hicules%20fonctionnant%20au%20B100,index%C3%A9%20sur%20celui%20du%20gazole</a:t>
        </a:r>
      </a:p>
    </p188:txBody>
  </p188:cm>
  <p188:cm id="{D004A5B9-48BC-47AE-8458-A3C3D2E0FE79}" authorId="{1DC61A4F-03F0-1AED-4D36-C058162DFF3F}" created="2024-03-19T16:09:52.705">
    <pc:sldMkLst xmlns:pc="http://schemas.microsoft.com/office/powerpoint/2013/main/command">
      <pc:docMk/>
      <pc:sldMk cId="30153856" sldId="318"/>
    </pc:sldMkLst>
    <p188:txBody>
      <a:bodyPr/>
      <a:lstStyle/>
      <a:p>
        <a:r>
          <a:rPr lang="fr-FR"/>
          <a:t>Chiffre des camions au b100 : https://www.flotauto.com/energies-poids-lourds-ecosystemes-20220912.html#:~:text=B100%20et%20vieux%20VI%20diesels&amp;text=Scania%2C%20MAN%2C%20Volvo%20Trucks%20et,roulent%20au%20B100%20en%20France.  </a:t>
        </a:r>
      </a:p>
    </p188:txBody>
  </p188:cm>
  <p188:cm id="{B3539D6F-DC6F-47E5-A31F-B7CF75C52B2E}" authorId="{1DC61A4F-03F0-1AED-4D36-C058162DFF3F}" created="2024-03-19T16:11:52.526">
    <ac:deMkLst xmlns:ac="http://schemas.microsoft.com/office/drawing/2013/main/command">
      <pc:docMk xmlns:pc="http://schemas.microsoft.com/office/powerpoint/2013/main/command"/>
      <pc:sldMk xmlns:pc="http://schemas.microsoft.com/office/powerpoint/2013/main/command" cId="30153856" sldId="318"/>
      <ac:graphicFrameMk id="3" creationId="{14A862D5-6D1A-2EE9-63B7-ADDAA574E6CF}"/>
    </ac:deMkLst>
    <p188:txBody>
      <a:bodyPr/>
      <a:lstStyle/>
      <a:p>
        <a:r>
          <a:rPr lang="fr-FR"/>
          <a:t>B100 camion occasion : https://www.renault-trucks.fr/l/immediatement-disponible-tracteur-t-480-occasion-b100-critair-1-100-colza-francais </a:t>
        </a:r>
      </a:p>
    </p188:txBody>
  </p188:cm>
  <p188:cm id="{E515B018-1530-44A7-BD47-56E325808F5A}" authorId="{1DC61A4F-03F0-1AED-4D36-C058162DFF3F}" created="2024-03-27T08:37:32.965">
    <pc:sldMkLst xmlns:pc="http://schemas.microsoft.com/office/powerpoint/2013/main/command">
      <pc:docMk/>
      <pc:sldMk cId="30153856" sldId="318"/>
    </pc:sldMkLst>
    <p188:txBody>
      <a:bodyPr/>
      <a:lstStyle/>
      <a:p>
        <a:r>
          <a:rPr lang="fr-FR"/>
          <a:t>NIKOLA : \\s3d-data.s3d.team\Projets\Etudes\4_Carburants_alternatifs\0-Archives\BE23\BE23052172_Sanof_Agri_BCH\1-Travaux\1_Donnees_BCH\Dossier_cle_USB\220218 Petit-déjeuner du 18 fév 2022\Supports Petit-déjeuner H2 Loudéac\4-2-IVECO-Nikola.pdf</a:t>
        </a:r>
      </a:p>
    </p188:txBody>
  </p188:cm>
</p188:cmLst>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0E8402-D774-4522-B86E-0E95DCB6689B}" type="doc">
      <dgm:prSet loTypeId="urn:microsoft.com/office/officeart/2005/8/layout/chevron2" loCatId="process" qsTypeId="urn:microsoft.com/office/officeart/2005/8/quickstyle/simple1" qsCatId="simple" csTypeId="urn:microsoft.com/office/officeart/2005/8/colors/accent2_3" csCatId="accent2" phldr="1"/>
      <dgm:spPr/>
      <dgm:t>
        <a:bodyPr/>
        <a:lstStyle/>
        <a:p>
          <a:endParaRPr lang="fr-FR"/>
        </a:p>
      </dgm:t>
    </dgm:pt>
    <dgm:pt modelId="{17494A54-AAF4-485A-A389-60556A37533F}">
      <dgm:prSet phldrT="[Texte]" custT="1"/>
      <dgm:spPr/>
      <dgm:t>
        <a:bodyPr/>
        <a:lstStyle/>
        <a:p>
          <a:pPr>
            <a:spcAft>
              <a:spcPts val="0"/>
            </a:spcAft>
          </a:pPr>
          <a:r>
            <a:rPr lang="fr-FR" sz="1200" dirty="0"/>
            <a:t>2021</a:t>
          </a:r>
        </a:p>
      </dgm:t>
    </dgm:pt>
    <dgm:pt modelId="{239BBFA5-99E3-462B-8E83-C78D1211C416}" type="parTrans" cxnId="{78AF03B7-8395-4494-A978-C83C0C3FCAD8}">
      <dgm:prSet/>
      <dgm:spPr/>
      <dgm:t>
        <a:bodyPr/>
        <a:lstStyle/>
        <a:p>
          <a:endParaRPr lang="fr-FR" sz="1200"/>
        </a:p>
      </dgm:t>
    </dgm:pt>
    <dgm:pt modelId="{1824BEC5-F51A-40FF-97A3-8B9EDCA3EFFA}" type="sibTrans" cxnId="{78AF03B7-8395-4494-A978-C83C0C3FCAD8}">
      <dgm:prSet/>
      <dgm:spPr/>
      <dgm:t>
        <a:bodyPr/>
        <a:lstStyle/>
        <a:p>
          <a:endParaRPr lang="fr-FR" sz="1200"/>
        </a:p>
      </dgm:t>
    </dgm:pt>
    <dgm:pt modelId="{32C8C034-5851-497A-97C1-34079D2FBCD2}">
      <dgm:prSet phldrT="[Texte]" custT="1"/>
      <dgm:spPr/>
      <dgm:t>
        <a:bodyPr/>
        <a:lstStyle/>
        <a:p>
          <a:r>
            <a:rPr lang="fr-FR" sz="1200" dirty="0"/>
            <a:t>50% VFE</a:t>
          </a:r>
        </a:p>
      </dgm:t>
    </dgm:pt>
    <dgm:pt modelId="{4E5A2B99-A7C3-4184-97D3-4968D2610C09}" type="parTrans" cxnId="{384DAC65-2B5A-4670-8BBD-2A1D9147650B}">
      <dgm:prSet/>
      <dgm:spPr/>
      <dgm:t>
        <a:bodyPr/>
        <a:lstStyle/>
        <a:p>
          <a:endParaRPr lang="fr-FR" sz="1200"/>
        </a:p>
      </dgm:t>
    </dgm:pt>
    <dgm:pt modelId="{4FB9859E-6BF1-4C9E-A980-851F7BEA1C43}" type="sibTrans" cxnId="{384DAC65-2B5A-4670-8BBD-2A1D9147650B}">
      <dgm:prSet/>
      <dgm:spPr/>
      <dgm:t>
        <a:bodyPr/>
        <a:lstStyle/>
        <a:p>
          <a:endParaRPr lang="fr-FR" sz="1200"/>
        </a:p>
      </dgm:t>
    </dgm:pt>
    <dgm:pt modelId="{BB84C26F-D9A7-400A-B350-F02B3BDDC1AC}" type="pres">
      <dgm:prSet presAssocID="{7C0E8402-D774-4522-B86E-0E95DCB6689B}" presName="linearFlow" presStyleCnt="0">
        <dgm:presLayoutVars>
          <dgm:dir/>
          <dgm:animLvl val="lvl"/>
          <dgm:resizeHandles val="exact"/>
        </dgm:presLayoutVars>
      </dgm:prSet>
      <dgm:spPr/>
    </dgm:pt>
    <dgm:pt modelId="{04B6DECC-9D2B-47FE-AAB1-F68CC98883A7}" type="pres">
      <dgm:prSet presAssocID="{17494A54-AAF4-485A-A389-60556A37533F}" presName="composite" presStyleCnt="0"/>
      <dgm:spPr/>
    </dgm:pt>
    <dgm:pt modelId="{CF0DAE92-BE71-4030-B7EE-74F16EC2DA44}" type="pres">
      <dgm:prSet presAssocID="{17494A54-AAF4-485A-A389-60556A37533F}" presName="parentText" presStyleLbl="alignNode1" presStyleIdx="0" presStyleCnt="1">
        <dgm:presLayoutVars>
          <dgm:chMax val="1"/>
          <dgm:bulletEnabled val="1"/>
        </dgm:presLayoutVars>
      </dgm:prSet>
      <dgm:spPr/>
    </dgm:pt>
    <dgm:pt modelId="{A5B6F961-0582-4F7C-8D02-F9A9A60BB30A}" type="pres">
      <dgm:prSet presAssocID="{17494A54-AAF4-485A-A389-60556A37533F}" presName="descendantText" presStyleLbl="alignAcc1" presStyleIdx="0" presStyleCnt="1" custLinFactNeighborX="-393" custLinFactNeighborY="-151">
        <dgm:presLayoutVars>
          <dgm:bulletEnabled val="1"/>
        </dgm:presLayoutVars>
      </dgm:prSet>
      <dgm:spPr/>
    </dgm:pt>
  </dgm:ptLst>
  <dgm:cxnLst>
    <dgm:cxn modelId="{DD1FAD35-793C-4139-8876-9B07F4DB3D3A}" type="presOf" srcId="{17494A54-AAF4-485A-A389-60556A37533F}" destId="{CF0DAE92-BE71-4030-B7EE-74F16EC2DA44}" srcOrd="0" destOrd="0" presId="urn:microsoft.com/office/officeart/2005/8/layout/chevron2"/>
    <dgm:cxn modelId="{E6B3665C-504F-4219-89ED-722ECBBDC30C}" type="presOf" srcId="{32C8C034-5851-497A-97C1-34079D2FBCD2}" destId="{A5B6F961-0582-4F7C-8D02-F9A9A60BB30A}" srcOrd="0" destOrd="0" presId="urn:microsoft.com/office/officeart/2005/8/layout/chevron2"/>
    <dgm:cxn modelId="{384DAC65-2B5A-4670-8BBD-2A1D9147650B}" srcId="{17494A54-AAF4-485A-A389-60556A37533F}" destId="{32C8C034-5851-497A-97C1-34079D2FBCD2}" srcOrd="0" destOrd="0" parTransId="{4E5A2B99-A7C3-4184-97D3-4968D2610C09}" sibTransId="{4FB9859E-6BF1-4C9E-A980-851F7BEA1C43}"/>
    <dgm:cxn modelId="{78AF03B7-8395-4494-A978-C83C0C3FCAD8}" srcId="{7C0E8402-D774-4522-B86E-0E95DCB6689B}" destId="{17494A54-AAF4-485A-A389-60556A37533F}" srcOrd="0" destOrd="0" parTransId="{239BBFA5-99E3-462B-8E83-C78D1211C416}" sibTransId="{1824BEC5-F51A-40FF-97A3-8B9EDCA3EFFA}"/>
    <dgm:cxn modelId="{AB8198F7-B2C3-49F2-B098-5EC879BA248E}" type="presOf" srcId="{7C0E8402-D774-4522-B86E-0E95DCB6689B}" destId="{BB84C26F-D9A7-400A-B350-F02B3BDDC1AC}" srcOrd="0" destOrd="0" presId="urn:microsoft.com/office/officeart/2005/8/layout/chevron2"/>
    <dgm:cxn modelId="{B2298C7B-5B81-46D8-870C-EC5F10105909}" type="presParOf" srcId="{BB84C26F-D9A7-400A-B350-F02B3BDDC1AC}" destId="{04B6DECC-9D2B-47FE-AAB1-F68CC98883A7}" srcOrd="0" destOrd="0" presId="urn:microsoft.com/office/officeart/2005/8/layout/chevron2"/>
    <dgm:cxn modelId="{D07FDFDB-C7C3-4E9D-AB05-645AB6677CEB}" type="presParOf" srcId="{04B6DECC-9D2B-47FE-AAB1-F68CC98883A7}" destId="{CF0DAE92-BE71-4030-B7EE-74F16EC2DA44}" srcOrd="0" destOrd="0" presId="urn:microsoft.com/office/officeart/2005/8/layout/chevron2"/>
    <dgm:cxn modelId="{D91731B4-E1B5-4529-BC30-875056BEE766}" type="presParOf" srcId="{04B6DECC-9D2B-47FE-AAB1-F68CC98883A7}" destId="{A5B6F961-0582-4F7C-8D02-F9A9A60BB30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0E8402-D774-4522-B86E-0E95DCB6689B}" type="doc">
      <dgm:prSet loTypeId="urn:microsoft.com/office/officeart/2005/8/layout/chevron2" loCatId="process" qsTypeId="urn:microsoft.com/office/officeart/2005/8/quickstyle/simple1" qsCatId="simple" csTypeId="urn:microsoft.com/office/officeart/2005/8/colors/accent2_3" csCatId="accent2" phldr="1"/>
      <dgm:spPr/>
      <dgm:t>
        <a:bodyPr/>
        <a:lstStyle/>
        <a:p>
          <a:endParaRPr lang="fr-FR"/>
        </a:p>
      </dgm:t>
    </dgm:pt>
    <dgm:pt modelId="{17494A54-AAF4-485A-A389-60556A37533F}">
      <dgm:prSet phldrT="[Texte]" custT="1"/>
      <dgm:spPr/>
      <dgm:t>
        <a:bodyPr/>
        <a:lstStyle/>
        <a:p>
          <a:r>
            <a:rPr lang="fr-FR" sz="1200" dirty="0"/>
            <a:t>2022</a:t>
          </a:r>
        </a:p>
      </dgm:t>
    </dgm:pt>
    <dgm:pt modelId="{239BBFA5-99E3-462B-8E83-C78D1211C416}" type="parTrans" cxnId="{78AF03B7-8395-4494-A978-C83C0C3FCAD8}">
      <dgm:prSet/>
      <dgm:spPr/>
      <dgm:t>
        <a:bodyPr/>
        <a:lstStyle/>
        <a:p>
          <a:endParaRPr lang="fr-FR" sz="1200"/>
        </a:p>
      </dgm:t>
    </dgm:pt>
    <dgm:pt modelId="{1824BEC5-F51A-40FF-97A3-8B9EDCA3EFFA}" type="sibTrans" cxnId="{78AF03B7-8395-4494-A978-C83C0C3FCAD8}">
      <dgm:prSet/>
      <dgm:spPr/>
      <dgm:t>
        <a:bodyPr/>
        <a:lstStyle/>
        <a:p>
          <a:endParaRPr lang="fr-FR" sz="1200"/>
        </a:p>
      </dgm:t>
    </dgm:pt>
    <dgm:pt modelId="{32C8C034-5851-497A-97C1-34079D2FBCD2}">
      <dgm:prSet phldrT="[Texte]" custT="1"/>
      <dgm:spPr/>
      <dgm:t>
        <a:bodyPr/>
        <a:lstStyle/>
        <a:p>
          <a:r>
            <a:rPr lang="fr-FR" sz="1200" dirty="0"/>
            <a:t>10% VFE </a:t>
          </a:r>
        </a:p>
      </dgm:t>
    </dgm:pt>
    <dgm:pt modelId="{4E5A2B99-A7C3-4184-97D3-4968D2610C09}" type="parTrans" cxnId="{384DAC65-2B5A-4670-8BBD-2A1D9147650B}">
      <dgm:prSet/>
      <dgm:spPr/>
      <dgm:t>
        <a:bodyPr/>
        <a:lstStyle/>
        <a:p>
          <a:endParaRPr lang="fr-FR" sz="1200"/>
        </a:p>
      </dgm:t>
    </dgm:pt>
    <dgm:pt modelId="{4FB9859E-6BF1-4C9E-A980-851F7BEA1C43}" type="sibTrans" cxnId="{384DAC65-2B5A-4670-8BBD-2A1D9147650B}">
      <dgm:prSet/>
      <dgm:spPr/>
      <dgm:t>
        <a:bodyPr/>
        <a:lstStyle/>
        <a:p>
          <a:endParaRPr lang="fr-FR" sz="1200"/>
        </a:p>
      </dgm:t>
    </dgm:pt>
    <dgm:pt modelId="{E7AD8550-5134-4A31-BF8A-E63B9966AE23}">
      <dgm:prSet phldrT="[Texte]" custT="1"/>
      <dgm:spPr/>
      <dgm:t>
        <a:bodyPr/>
        <a:lstStyle/>
        <a:p>
          <a:r>
            <a:rPr lang="fr-FR" sz="1200" dirty="0"/>
            <a:t>2026</a:t>
          </a:r>
        </a:p>
      </dgm:t>
    </dgm:pt>
    <dgm:pt modelId="{7E8BA356-1D4C-434A-9C5C-FF7E5AAD50E2}" type="parTrans" cxnId="{F133D5C4-41F3-4642-9FEF-577B748BE250}">
      <dgm:prSet/>
      <dgm:spPr/>
      <dgm:t>
        <a:bodyPr/>
        <a:lstStyle/>
        <a:p>
          <a:endParaRPr lang="fr-FR" sz="1200"/>
        </a:p>
      </dgm:t>
    </dgm:pt>
    <dgm:pt modelId="{77811D85-4A73-403B-9BDF-1D7A2A327370}" type="sibTrans" cxnId="{F133D5C4-41F3-4642-9FEF-577B748BE250}">
      <dgm:prSet/>
      <dgm:spPr/>
      <dgm:t>
        <a:bodyPr/>
        <a:lstStyle/>
        <a:p>
          <a:endParaRPr lang="fr-FR" sz="1200"/>
        </a:p>
      </dgm:t>
    </dgm:pt>
    <dgm:pt modelId="{72F0706E-586F-4F82-9353-FCA3005D85E1}">
      <dgm:prSet phldrT="[Texte]" custT="1"/>
      <dgm:spPr/>
      <dgm:t>
        <a:bodyPr/>
        <a:lstStyle/>
        <a:p>
          <a:r>
            <a:rPr lang="fr-FR" sz="1200" dirty="0"/>
            <a:t>15% VFE</a:t>
          </a:r>
        </a:p>
      </dgm:t>
    </dgm:pt>
    <dgm:pt modelId="{C1F6F23E-5978-46EC-8241-00AE3CA99C19}" type="parTrans" cxnId="{75226336-BA82-426D-8BBE-10B96123992E}">
      <dgm:prSet/>
      <dgm:spPr/>
      <dgm:t>
        <a:bodyPr/>
        <a:lstStyle/>
        <a:p>
          <a:endParaRPr lang="fr-FR" sz="1200"/>
        </a:p>
      </dgm:t>
    </dgm:pt>
    <dgm:pt modelId="{8A29128D-B7C6-434E-BFD2-A77E52364132}" type="sibTrans" cxnId="{75226336-BA82-426D-8BBE-10B96123992E}">
      <dgm:prSet/>
      <dgm:spPr/>
      <dgm:t>
        <a:bodyPr/>
        <a:lstStyle/>
        <a:p>
          <a:endParaRPr lang="fr-FR" sz="1200"/>
        </a:p>
      </dgm:t>
    </dgm:pt>
    <dgm:pt modelId="{BB84C26F-D9A7-400A-B350-F02B3BDDC1AC}" type="pres">
      <dgm:prSet presAssocID="{7C0E8402-D774-4522-B86E-0E95DCB6689B}" presName="linearFlow" presStyleCnt="0">
        <dgm:presLayoutVars>
          <dgm:dir/>
          <dgm:animLvl val="lvl"/>
          <dgm:resizeHandles val="exact"/>
        </dgm:presLayoutVars>
      </dgm:prSet>
      <dgm:spPr/>
    </dgm:pt>
    <dgm:pt modelId="{04B6DECC-9D2B-47FE-AAB1-F68CC98883A7}" type="pres">
      <dgm:prSet presAssocID="{17494A54-AAF4-485A-A389-60556A37533F}" presName="composite" presStyleCnt="0"/>
      <dgm:spPr/>
    </dgm:pt>
    <dgm:pt modelId="{CF0DAE92-BE71-4030-B7EE-74F16EC2DA44}" type="pres">
      <dgm:prSet presAssocID="{17494A54-AAF4-485A-A389-60556A37533F}" presName="parentText" presStyleLbl="alignNode1" presStyleIdx="0" presStyleCnt="2">
        <dgm:presLayoutVars>
          <dgm:chMax val="1"/>
          <dgm:bulletEnabled val="1"/>
        </dgm:presLayoutVars>
      </dgm:prSet>
      <dgm:spPr/>
    </dgm:pt>
    <dgm:pt modelId="{A5B6F961-0582-4F7C-8D02-F9A9A60BB30A}" type="pres">
      <dgm:prSet presAssocID="{17494A54-AAF4-485A-A389-60556A37533F}" presName="descendantText" presStyleLbl="alignAcc1" presStyleIdx="0" presStyleCnt="2" custLinFactNeighborX="-393" custLinFactNeighborY="-151">
        <dgm:presLayoutVars>
          <dgm:bulletEnabled val="1"/>
        </dgm:presLayoutVars>
      </dgm:prSet>
      <dgm:spPr/>
    </dgm:pt>
    <dgm:pt modelId="{9E63A7A7-F697-492E-9972-8C8DD9444152}" type="pres">
      <dgm:prSet presAssocID="{1824BEC5-F51A-40FF-97A3-8B9EDCA3EFFA}" presName="sp" presStyleCnt="0"/>
      <dgm:spPr/>
    </dgm:pt>
    <dgm:pt modelId="{34E86473-BEEE-43AB-A542-DF3FC43FE443}" type="pres">
      <dgm:prSet presAssocID="{E7AD8550-5134-4A31-BF8A-E63B9966AE23}" presName="composite" presStyleCnt="0"/>
      <dgm:spPr/>
    </dgm:pt>
    <dgm:pt modelId="{631925ED-6F4E-40C7-B328-B37C06E12837}" type="pres">
      <dgm:prSet presAssocID="{E7AD8550-5134-4A31-BF8A-E63B9966AE23}" presName="parentText" presStyleLbl="alignNode1" presStyleIdx="1" presStyleCnt="2">
        <dgm:presLayoutVars>
          <dgm:chMax val="1"/>
          <dgm:bulletEnabled val="1"/>
        </dgm:presLayoutVars>
      </dgm:prSet>
      <dgm:spPr/>
    </dgm:pt>
    <dgm:pt modelId="{E1713095-A56E-495B-AA32-95966C1CE01D}" type="pres">
      <dgm:prSet presAssocID="{E7AD8550-5134-4A31-BF8A-E63B9966AE23}" presName="descendantText" presStyleLbl="alignAcc1" presStyleIdx="1" presStyleCnt="2">
        <dgm:presLayoutVars>
          <dgm:bulletEnabled val="1"/>
        </dgm:presLayoutVars>
      </dgm:prSet>
      <dgm:spPr/>
    </dgm:pt>
  </dgm:ptLst>
  <dgm:cxnLst>
    <dgm:cxn modelId="{DD1FAD35-793C-4139-8876-9B07F4DB3D3A}" type="presOf" srcId="{17494A54-AAF4-485A-A389-60556A37533F}" destId="{CF0DAE92-BE71-4030-B7EE-74F16EC2DA44}" srcOrd="0" destOrd="0" presId="urn:microsoft.com/office/officeart/2005/8/layout/chevron2"/>
    <dgm:cxn modelId="{75226336-BA82-426D-8BBE-10B96123992E}" srcId="{E7AD8550-5134-4A31-BF8A-E63B9966AE23}" destId="{72F0706E-586F-4F82-9353-FCA3005D85E1}" srcOrd="0" destOrd="0" parTransId="{C1F6F23E-5978-46EC-8241-00AE3CA99C19}" sibTransId="{8A29128D-B7C6-434E-BFD2-A77E52364132}"/>
    <dgm:cxn modelId="{E6B3665C-504F-4219-89ED-722ECBBDC30C}" type="presOf" srcId="{32C8C034-5851-497A-97C1-34079D2FBCD2}" destId="{A5B6F961-0582-4F7C-8D02-F9A9A60BB30A}" srcOrd="0" destOrd="0" presId="urn:microsoft.com/office/officeart/2005/8/layout/chevron2"/>
    <dgm:cxn modelId="{384DAC65-2B5A-4670-8BBD-2A1D9147650B}" srcId="{17494A54-AAF4-485A-A389-60556A37533F}" destId="{32C8C034-5851-497A-97C1-34079D2FBCD2}" srcOrd="0" destOrd="0" parTransId="{4E5A2B99-A7C3-4184-97D3-4968D2610C09}" sibTransId="{4FB9859E-6BF1-4C9E-A980-851F7BEA1C43}"/>
    <dgm:cxn modelId="{EAC3B089-808B-41FA-9DB7-B144C027E70E}" type="presOf" srcId="{E7AD8550-5134-4A31-BF8A-E63B9966AE23}" destId="{631925ED-6F4E-40C7-B328-B37C06E12837}" srcOrd="0" destOrd="0" presId="urn:microsoft.com/office/officeart/2005/8/layout/chevron2"/>
    <dgm:cxn modelId="{78AF03B7-8395-4494-A978-C83C0C3FCAD8}" srcId="{7C0E8402-D774-4522-B86E-0E95DCB6689B}" destId="{17494A54-AAF4-485A-A389-60556A37533F}" srcOrd="0" destOrd="0" parTransId="{239BBFA5-99E3-462B-8E83-C78D1211C416}" sibTransId="{1824BEC5-F51A-40FF-97A3-8B9EDCA3EFFA}"/>
    <dgm:cxn modelId="{F133D5C4-41F3-4642-9FEF-577B748BE250}" srcId="{7C0E8402-D774-4522-B86E-0E95DCB6689B}" destId="{E7AD8550-5134-4A31-BF8A-E63B9966AE23}" srcOrd="1" destOrd="0" parTransId="{7E8BA356-1D4C-434A-9C5C-FF7E5AAD50E2}" sibTransId="{77811D85-4A73-403B-9BDF-1D7A2A327370}"/>
    <dgm:cxn modelId="{9BEE66CC-F13E-4DD5-8415-122CB550FFF6}" type="presOf" srcId="{72F0706E-586F-4F82-9353-FCA3005D85E1}" destId="{E1713095-A56E-495B-AA32-95966C1CE01D}" srcOrd="0" destOrd="0" presId="urn:microsoft.com/office/officeart/2005/8/layout/chevron2"/>
    <dgm:cxn modelId="{AB8198F7-B2C3-49F2-B098-5EC879BA248E}" type="presOf" srcId="{7C0E8402-D774-4522-B86E-0E95DCB6689B}" destId="{BB84C26F-D9A7-400A-B350-F02B3BDDC1AC}" srcOrd="0" destOrd="0" presId="urn:microsoft.com/office/officeart/2005/8/layout/chevron2"/>
    <dgm:cxn modelId="{B2298C7B-5B81-46D8-870C-EC5F10105909}" type="presParOf" srcId="{BB84C26F-D9A7-400A-B350-F02B3BDDC1AC}" destId="{04B6DECC-9D2B-47FE-AAB1-F68CC98883A7}" srcOrd="0" destOrd="0" presId="urn:microsoft.com/office/officeart/2005/8/layout/chevron2"/>
    <dgm:cxn modelId="{D07FDFDB-C7C3-4E9D-AB05-645AB6677CEB}" type="presParOf" srcId="{04B6DECC-9D2B-47FE-AAB1-F68CC98883A7}" destId="{CF0DAE92-BE71-4030-B7EE-74F16EC2DA44}" srcOrd="0" destOrd="0" presId="urn:microsoft.com/office/officeart/2005/8/layout/chevron2"/>
    <dgm:cxn modelId="{D91731B4-E1B5-4529-BC30-875056BEE766}" type="presParOf" srcId="{04B6DECC-9D2B-47FE-AAB1-F68CC98883A7}" destId="{A5B6F961-0582-4F7C-8D02-F9A9A60BB30A}" srcOrd="1" destOrd="0" presId="urn:microsoft.com/office/officeart/2005/8/layout/chevron2"/>
    <dgm:cxn modelId="{48D37889-1358-4C75-A66B-A215DBD61488}" type="presParOf" srcId="{BB84C26F-D9A7-400A-B350-F02B3BDDC1AC}" destId="{9E63A7A7-F697-492E-9972-8C8DD9444152}" srcOrd="1" destOrd="0" presId="urn:microsoft.com/office/officeart/2005/8/layout/chevron2"/>
    <dgm:cxn modelId="{447042B6-BD66-4AAA-8905-4A11099BB53E}" type="presParOf" srcId="{BB84C26F-D9A7-400A-B350-F02B3BDDC1AC}" destId="{34E86473-BEEE-43AB-A542-DF3FC43FE443}" srcOrd="2" destOrd="0" presId="urn:microsoft.com/office/officeart/2005/8/layout/chevron2"/>
    <dgm:cxn modelId="{ACE15C70-3CE3-4E5D-91FC-91561C1FDDA4}" type="presParOf" srcId="{34E86473-BEEE-43AB-A542-DF3FC43FE443}" destId="{631925ED-6F4E-40C7-B328-B37C06E12837}" srcOrd="0" destOrd="0" presId="urn:microsoft.com/office/officeart/2005/8/layout/chevron2"/>
    <dgm:cxn modelId="{D44FDC19-96FC-4630-9D77-0CED670C24AA}" type="presParOf" srcId="{34E86473-BEEE-43AB-A542-DF3FC43FE443}" destId="{E1713095-A56E-495B-AA32-95966C1CE01D}"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0E8402-D774-4522-B86E-0E95DCB6689B}" type="doc">
      <dgm:prSet loTypeId="urn:microsoft.com/office/officeart/2005/8/layout/chevron2" loCatId="process" qsTypeId="urn:microsoft.com/office/officeart/2005/8/quickstyle/simple1" qsCatId="simple" csTypeId="urn:microsoft.com/office/officeart/2005/8/colors/accent2_3" csCatId="accent2" phldr="1"/>
      <dgm:spPr/>
      <dgm:t>
        <a:bodyPr/>
        <a:lstStyle/>
        <a:p>
          <a:endParaRPr lang="fr-FR"/>
        </a:p>
      </dgm:t>
    </dgm:pt>
    <dgm:pt modelId="{17494A54-AAF4-485A-A389-60556A37533F}">
      <dgm:prSet phldrT="[Texte]" custT="1"/>
      <dgm:spPr/>
      <dgm:t>
        <a:bodyPr/>
        <a:lstStyle/>
        <a:p>
          <a:pPr>
            <a:spcAft>
              <a:spcPts val="0"/>
            </a:spcAft>
          </a:pPr>
          <a:r>
            <a:rPr lang="fr-FR" sz="1200" dirty="0"/>
            <a:t>2022</a:t>
          </a:r>
        </a:p>
      </dgm:t>
    </dgm:pt>
    <dgm:pt modelId="{239BBFA5-99E3-462B-8E83-C78D1211C416}" type="parTrans" cxnId="{78AF03B7-8395-4494-A978-C83C0C3FCAD8}">
      <dgm:prSet/>
      <dgm:spPr/>
      <dgm:t>
        <a:bodyPr/>
        <a:lstStyle/>
        <a:p>
          <a:endParaRPr lang="fr-FR" sz="1200"/>
        </a:p>
      </dgm:t>
    </dgm:pt>
    <dgm:pt modelId="{1824BEC5-F51A-40FF-97A3-8B9EDCA3EFFA}" type="sibTrans" cxnId="{78AF03B7-8395-4494-A978-C83C0C3FCAD8}">
      <dgm:prSet/>
      <dgm:spPr/>
      <dgm:t>
        <a:bodyPr/>
        <a:lstStyle/>
        <a:p>
          <a:endParaRPr lang="fr-FR" sz="1200"/>
        </a:p>
      </dgm:t>
    </dgm:pt>
    <dgm:pt modelId="{32C8C034-5851-497A-97C1-34079D2FBCD2}">
      <dgm:prSet phldrT="[Texte]" custT="1"/>
      <dgm:spPr/>
      <dgm:t>
        <a:bodyPr/>
        <a:lstStyle/>
        <a:p>
          <a:r>
            <a:rPr lang="fr-FR" sz="1200" dirty="0"/>
            <a:t>10% VFE</a:t>
          </a:r>
        </a:p>
      </dgm:t>
    </dgm:pt>
    <dgm:pt modelId="{4E5A2B99-A7C3-4184-97D3-4968D2610C09}" type="parTrans" cxnId="{384DAC65-2B5A-4670-8BBD-2A1D9147650B}">
      <dgm:prSet/>
      <dgm:spPr/>
      <dgm:t>
        <a:bodyPr/>
        <a:lstStyle/>
        <a:p>
          <a:endParaRPr lang="fr-FR" sz="1200"/>
        </a:p>
      </dgm:t>
    </dgm:pt>
    <dgm:pt modelId="{4FB9859E-6BF1-4C9E-A980-851F7BEA1C43}" type="sibTrans" cxnId="{384DAC65-2B5A-4670-8BBD-2A1D9147650B}">
      <dgm:prSet/>
      <dgm:spPr/>
      <dgm:t>
        <a:bodyPr/>
        <a:lstStyle/>
        <a:p>
          <a:endParaRPr lang="fr-FR" sz="1200"/>
        </a:p>
      </dgm:t>
    </dgm:pt>
    <dgm:pt modelId="{E7AD8550-5134-4A31-BF8A-E63B9966AE23}">
      <dgm:prSet phldrT="[Texte]" custT="1"/>
      <dgm:spPr/>
      <dgm:t>
        <a:bodyPr/>
        <a:lstStyle/>
        <a:p>
          <a:r>
            <a:rPr lang="fr-FR" sz="1200" dirty="0"/>
            <a:t>2026</a:t>
          </a:r>
        </a:p>
      </dgm:t>
    </dgm:pt>
    <dgm:pt modelId="{7E8BA356-1D4C-434A-9C5C-FF7E5AAD50E2}" type="parTrans" cxnId="{F133D5C4-41F3-4642-9FEF-577B748BE250}">
      <dgm:prSet/>
      <dgm:spPr/>
      <dgm:t>
        <a:bodyPr/>
        <a:lstStyle/>
        <a:p>
          <a:endParaRPr lang="fr-FR" sz="1200"/>
        </a:p>
      </dgm:t>
    </dgm:pt>
    <dgm:pt modelId="{77811D85-4A73-403B-9BDF-1D7A2A327370}" type="sibTrans" cxnId="{F133D5C4-41F3-4642-9FEF-577B748BE250}">
      <dgm:prSet/>
      <dgm:spPr/>
      <dgm:t>
        <a:bodyPr/>
        <a:lstStyle/>
        <a:p>
          <a:endParaRPr lang="fr-FR" sz="1200"/>
        </a:p>
      </dgm:t>
    </dgm:pt>
    <dgm:pt modelId="{72F0706E-586F-4F82-9353-FCA3005D85E1}">
      <dgm:prSet phldrT="[Texte]" custT="1"/>
      <dgm:spPr/>
      <dgm:t>
        <a:bodyPr/>
        <a:lstStyle/>
        <a:p>
          <a:r>
            <a:rPr lang="fr-FR" sz="1200" dirty="0"/>
            <a:t>15% VFE</a:t>
          </a:r>
        </a:p>
      </dgm:t>
    </dgm:pt>
    <dgm:pt modelId="{C1F6F23E-5978-46EC-8241-00AE3CA99C19}" type="parTrans" cxnId="{75226336-BA82-426D-8BBE-10B96123992E}">
      <dgm:prSet/>
      <dgm:spPr/>
      <dgm:t>
        <a:bodyPr/>
        <a:lstStyle/>
        <a:p>
          <a:endParaRPr lang="fr-FR" sz="1200"/>
        </a:p>
      </dgm:t>
    </dgm:pt>
    <dgm:pt modelId="{8A29128D-B7C6-434E-BFD2-A77E52364132}" type="sibTrans" cxnId="{75226336-BA82-426D-8BBE-10B96123992E}">
      <dgm:prSet/>
      <dgm:spPr/>
      <dgm:t>
        <a:bodyPr/>
        <a:lstStyle/>
        <a:p>
          <a:endParaRPr lang="fr-FR" sz="1200"/>
        </a:p>
      </dgm:t>
    </dgm:pt>
    <dgm:pt modelId="{BB84C26F-D9A7-400A-B350-F02B3BDDC1AC}" type="pres">
      <dgm:prSet presAssocID="{7C0E8402-D774-4522-B86E-0E95DCB6689B}" presName="linearFlow" presStyleCnt="0">
        <dgm:presLayoutVars>
          <dgm:dir/>
          <dgm:animLvl val="lvl"/>
          <dgm:resizeHandles val="exact"/>
        </dgm:presLayoutVars>
      </dgm:prSet>
      <dgm:spPr/>
    </dgm:pt>
    <dgm:pt modelId="{04B6DECC-9D2B-47FE-AAB1-F68CC98883A7}" type="pres">
      <dgm:prSet presAssocID="{17494A54-AAF4-485A-A389-60556A37533F}" presName="composite" presStyleCnt="0"/>
      <dgm:spPr/>
    </dgm:pt>
    <dgm:pt modelId="{CF0DAE92-BE71-4030-B7EE-74F16EC2DA44}" type="pres">
      <dgm:prSet presAssocID="{17494A54-AAF4-485A-A389-60556A37533F}" presName="parentText" presStyleLbl="alignNode1" presStyleIdx="0" presStyleCnt="2">
        <dgm:presLayoutVars>
          <dgm:chMax val="1"/>
          <dgm:bulletEnabled val="1"/>
        </dgm:presLayoutVars>
      </dgm:prSet>
      <dgm:spPr/>
    </dgm:pt>
    <dgm:pt modelId="{A5B6F961-0582-4F7C-8D02-F9A9A60BB30A}" type="pres">
      <dgm:prSet presAssocID="{17494A54-AAF4-485A-A389-60556A37533F}" presName="descendantText" presStyleLbl="alignAcc1" presStyleIdx="0" presStyleCnt="2" custLinFactNeighborX="-1035" custLinFactNeighborY="-119">
        <dgm:presLayoutVars>
          <dgm:bulletEnabled val="1"/>
        </dgm:presLayoutVars>
      </dgm:prSet>
      <dgm:spPr/>
    </dgm:pt>
    <dgm:pt modelId="{9E63A7A7-F697-492E-9972-8C8DD9444152}" type="pres">
      <dgm:prSet presAssocID="{1824BEC5-F51A-40FF-97A3-8B9EDCA3EFFA}" presName="sp" presStyleCnt="0"/>
      <dgm:spPr/>
    </dgm:pt>
    <dgm:pt modelId="{34E86473-BEEE-43AB-A542-DF3FC43FE443}" type="pres">
      <dgm:prSet presAssocID="{E7AD8550-5134-4A31-BF8A-E63B9966AE23}" presName="composite" presStyleCnt="0"/>
      <dgm:spPr/>
    </dgm:pt>
    <dgm:pt modelId="{631925ED-6F4E-40C7-B328-B37C06E12837}" type="pres">
      <dgm:prSet presAssocID="{E7AD8550-5134-4A31-BF8A-E63B9966AE23}" presName="parentText" presStyleLbl="alignNode1" presStyleIdx="1" presStyleCnt="2">
        <dgm:presLayoutVars>
          <dgm:chMax val="1"/>
          <dgm:bulletEnabled val="1"/>
        </dgm:presLayoutVars>
      </dgm:prSet>
      <dgm:spPr/>
    </dgm:pt>
    <dgm:pt modelId="{E1713095-A56E-495B-AA32-95966C1CE01D}" type="pres">
      <dgm:prSet presAssocID="{E7AD8550-5134-4A31-BF8A-E63B9966AE23}" presName="descendantText" presStyleLbl="alignAcc1" presStyleIdx="1" presStyleCnt="2">
        <dgm:presLayoutVars>
          <dgm:bulletEnabled val="1"/>
        </dgm:presLayoutVars>
      </dgm:prSet>
      <dgm:spPr/>
    </dgm:pt>
  </dgm:ptLst>
  <dgm:cxnLst>
    <dgm:cxn modelId="{DD1FAD35-793C-4139-8876-9B07F4DB3D3A}" type="presOf" srcId="{17494A54-AAF4-485A-A389-60556A37533F}" destId="{CF0DAE92-BE71-4030-B7EE-74F16EC2DA44}" srcOrd="0" destOrd="0" presId="urn:microsoft.com/office/officeart/2005/8/layout/chevron2"/>
    <dgm:cxn modelId="{75226336-BA82-426D-8BBE-10B96123992E}" srcId="{E7AD8550-5134-4A31-BF8A-E63B9966AE23}" destId="{72F0706E-586F-4F82-9353-FCA3005D85E1}" srcOrd="0" destOrd="0" parTransId="{C1F6F23E-5978-46EC-8241-00AE3CA99C19}" sibTransId="{8A29128D-B7C6-434E-BFD2-A77E52364132}"/>
    <dgm:cxn modelId="{E6B3665C-504F-4219-89ED-722ECBBDC30C}" type="presOf" srcId="{32C8C034-5851-497A-97C1-34079D2FBCD2}" destId="{A5B6F961-0582-4F7C-8D02-F9A9A60BB30A}" srcOrd="0" destOrd="0" presId="urn:microsoft.com/office/officeart/2005/8/layout/chevron2"/>
    <dgm:cxn modelId="{384DAC65-2B5A-4670-8BBD-2A1D9147650B}" srcId="{17494A54-AAF4-485A-A389-60556A37533F}" destId="{32C8C034-5851-497A-97C1-34079D2FBCD2}" srcOrd="0" destOrd="0" parTransId="{4E5A2B99-A7C3-4184-97D3-4968D2610C09}" sibTransId="{4FB9859E-6BF1-4C9E-A980-851F7BEA1C43}"/>
    <dgm:cxn modelId="{EAC3B089-808B-41FA-9DB7-B144C027E70E}" type="presOf" srcId="{E7AD8550-5134-4A31-BF8A-E63B9966AE23}" destId="{631925ED-6F4E-40C7-B328-B37C06E12837}" srcOrd="0" destOrd="0" presId="urn:microsoft.com/office/officeart/2005/8/layout/chevron2"/>
    <dgm:cxn modelId="{78AF03B7-8395-4494-A978-C83C0C3FCAD8}" srcId="{7C0E8402-D774-4522-B86E-0E95DCB6689B}" destId="{17494A54-AAF4-485A-A389-60556A37533F}" srcOrd="0" destOrd="0" parTransId="{239BBFA5-99E3-462B-8E83-C78D1211C416}" sibTransId="{1824BEC5-F51A-40FF-97A3-8B9EDCA3EFFA}"/>
    <dgm:cxn modelId="{F133D5C4-41F3-4642-9FEF-577B748BE250}" srcId="{7C0E8402-D774-4522-B86E-0E95DCB6689B}" destId="{E7AD8550-5134-4A31-BF8A-E63B9966AE23}" srcOrd="1" destOrd="0" parTransId="{7E8BA356-1D4C-434A-9C5C-FF7E5AAD50E2}" sibTransId="{77811D85-4A73-403B-9BDF-1D7A2A327370}"/>
    <dgm:cxn modelId="{9BEE66CC-F13E-4DD5-8415-122CB550FFF6}" type="presOf" srcId="{72F0706E-586F-4F82-9353-FCA3005D85E1}" destId="{E1713095-A56E-495B-AA32-95966C1CE01D}" srcOrd="0" destOrd="0" presId="urn:microsoft.com/office/officeart/2005/8/layout/chevron2"/>
    <dgm:cxn modelId="{AB8198F7-B2C3-49F2-B098-5EC879BA248E}" type="presOf" srcId="{7C0E8402-D774-4522-B86E-0E95DCB6689B}" destId="{BB84C26F-D9A7-400A-B350-F02B3BDDC1AC}" srcOrd="0" destOrd="0" presId="urn:microsoft.com/office/officeart/2005/8/layout/chevron2"/>
    <dgm:cxn modelId="{B2298C7B-5B81-46D8-870C-EC5F10105909}" type="presParOf" srcId="{BB84C26F-D9A7-400A-B350-F02B3BDDC1AC}" destId="{04B6DECC-9D2B-47FE-AAB1-F68CC98883A7}" srcOrd="0" destOrd="0" presId="urn:microsoft.com/office/officeart/2005/8/layout/chevron2"/>
    <dgm:cxn modelId="{D07FDFDB-C7C3-4E9D-AB05-645AB6677CEB}" type="presParOf" srcId="{04B6DECC-9D2B-47FE-AAB1-F68CC98883A7}" destId="{CF0DAE92-BE71-4030-B7EE-74F16EC2DA44}" srcOrd="0" destOrd="0" presId="urn:microsoft.com/office/officeart/2005/8/layout/chevron2"/>
    <dgm:cxn modelId="{D91731B4-E1B5-4529-BC30-875056BEE766}" type="presParOf" srcId="{04B6DECC-9D2B-47FE-AAB1-F68CC98883A7}" destId="{A5B6F961-0582-4F7C-8D02-F9A9A60BB30A}" srcOrd="1" destOrd="0" presId="urn:microsoft.com/office/officeart/2005/8/layout/chevron2"/>
    <dgm:cxn modelId="{48D37889-1358-4C75-A66B-A215DBD61488}" type="presParOf" srcId="{BB84C26F-D9A7-400A-B350-F02B3BDDC1AC}" destId="{9E63A7A7-F697-492E-9972-8C8DD9444152}" srcOrd="1" destOrd="0" presId="urn:microsoft.com/office/officeart/2005/8/layout/chevron2"/>
    <dgm:cxn modelId="{447042B6-BD66-4AAA-8905-4A11099BB53E}" type="presParOf" srcId="{BB84C26F-D9A7-400A-B350-F02B3BDDC1AC}" destId="{34E86473-BEEE-43AB-A542-DF3FC43FE443}" srcOrd="2" destOrd="0" presId="urn:microsoft.com/office/officeart/2005/8/layout/chevron2"/>
    <dgm:cxn modelId="{ACE15C70-3CE3-4E5D-91FC-91561C1FDDA4}" type="presParOf" srcId="{34E86473-BEEE-43AB-A542-DF3FC43FE443}" destId="{631925ED-6F4E-40C7-B328-B37C06E12837}" srcOrd="0" destOrd="0" presId="urn:microsoft.com/office/officeart/2005/8/layout/chevron2"/>
    <dgm:cxn modelId="{D44FDC19-96FC-4630-9D77-0CED670C24AA}" type="presParOf" srcId="{34E86473-BEEE-43AB-A542-DF3FC43FE443}" destId="{E1713095-A56E-495B-AA32-95966C1CE01D}" srcOrd="1" destOrd="0" presId="urn:microsoft.com/office/officeart/2005/8/layout/chevron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0E8402-D774-4522-B86E-0E95DCB6689B}" type="doc">
      <dgm:prSet loTypeId="urn:microsoft.com/office/officeart/2005/8/layout/chevron2" loCatId="process" qsTypeId="urn:microsoft.com/office/officeart/2005/8/quickstyle/simple1" qsCatId="simple" csTypeId="urn:microsoft.com/office/officeart/2005/8/colors/accent2_3" csCatId="accent2" phldr="1"/>
      <dgm:spPr/>
      <dgm:t>
        <a:bodyPr/>
        <a:lstStyle/>
        <a:p>
          <a:endParaRPr lang="fr-FR"/>
        </a:p>
      </dgm:t>
    </dgm:pt>
    <dgm:pt modelId="{E7AD8550-5134-4A31-BF8A-E63B9966AE23}">
      <dgm:prSet phldrT="[Texte]" custT="1"/>
      <dgm:spPr/>
      <dgm:t>
        <a:bodyPr/>
        <a:lstStyle/>
        <a:p>
          <a:r>
            <a:rPr lang="fr-FR" sz="1200" dirty="0"/>
            <a:t>2025</a:t>
          </a:r>
        </a:p>
      </dgm:t>
    </dgm:pt>
    <dgm:pt modelId="{7E8BA356-1D4C-434A-9C5C-FF7E5AAD50E2}" type="parTrans" cxnId="{F133D5C4-41F3-4642-9FEF-577B748BE250}">
      <dgm:prSet/>
      <dgm:spPr/>
      <dgm:t>
        <a:bodyPr/>
        <a:lstStyle/>
        <a:p>
          <a:endParaRPr lang="fr-FR" sz="1200"/>
        </a:p>
      </dgm:t>
    </dgm:pt>
    <dgm:pt modelId="{77811D85-4A73-403B-9BDF-1D7A2A327370}" type="sibTrans" cxnId="{F133D5C4-41F3-4642-9FEF-577B748BE250}">
      <dgm:prSet/>
      <dgm:spPr/>
      <dgm:t>
        <a:bodyPr/>
        <a:lstStyle/>
        <a:p>
          <a:endParaRPr lang="fr-FR" sz="1200"/>
        </a:p>
      </dgm:t>
    </dgm:pt>
    <dgm:pt modelId="{72F0706E-586F-4F82-9353-FCA3005D85E1}">
      <dgm:prSet phldrT="[Texte]" custT="1"/>
      <dgm:spPr/>
      <dgm:t>
        <a:bodyPr/>
        <a:lstStyle/>
        <a:p>
          <a:r>
            <a:rPr lang="fr-FR" sz="1200" dirty="0"/>
            <a:t>100% VFE</a:t>
          </a:r>
        </a:p>
      </dgm:t>
    </dgm:pt>
    <dgm:pt modelId="{C1F6F23E-5978-46EC-8241-00AE3CA99C19}" type="parTrans" cxnId="{75226336-BA82-426D-8BBE-10B96123992E}">
      <dgm:prSet/>
      <dgm:spPr/>
      <dgm:t>
        <a:bodyPr/>
        <a:lstStyle/>
        <a:p>
          <a:endParaRPr lang="fr-FR" sz="1200"/>
        </a:p>
      </dgm:t>
    </dgm:pt>
    <dgm:pt modelId="{8A29128D-B7C6-434E-BFD2-A77E52364132}" type="sibTrans" cxnId="{75226336-BA82-426D-8BBE-10B96123992E}">
      <dgm:prSet/>
      <dgm:spPr/>
      <dgm:t>
        <a:bodyPr/>
        <a:lstStyle/>
        <a:p>
          <a:endParaRPr lang="fr-FR" sz="1200"/>
        </a:p>
      </dgm:t>
    </dgm:pt>
    <dgm:pt modelId="{BB84C26F-D9A7-400A-B350-F02B3BDDC1AC}" type="pres">
      <dgm:prSet presAssocID="{7C0E8402-D774-4522-B86E-0E95DCB6689B}" presName="linearFlow" presStyleCnt="0">
        <dgm:presLayoutVars>
          <dgm:dir/>
          <dgm:animLvl val="lvl"/>
          <dgm:resizeHandles val="exact"/>
        </dgm:presLayoutVars>
      </dgm:prSet>
      <dgm:spPr/>
    </dgm:pt>
    <dgm:pt modelId="{34E86473-BEEE-43AB-A542-DF3FC43FE443}" type="pres">
      <dgm:prSet presAssocID="{E7AD8550-5134-4A31-BF8A-E63B9966AE23}" presName="composite" presStyleCnt="0"/>
      <dgm:spPr/>
    </dgm:pt>
    <dgm:pt modelId="{631925ED-6F4E-40C7-B328-B37C06E12837}" type="pres">
      <dgm:prSet presAssocID="{E7AD8550-5134-4A31-BF8A-E63B9966AE23}" presName="parentText" presStyleLbl="alignNode1" presStyleIdx="0" presStyleCnt="1">
        <dgm:presLayoutVars>
          <dgm:chMax val="1"/>
          <dgm:bulletEnabled val="1"/>
        </dgm:presLayoutVars>
      </dgm:prSet>
      <dgm:spPr/>
    </dgm:pt>
    <dgm:pt modelId="{E1713095-A56E-495B-AA32-95966C1CE01D}" type="pres">
      <dgm:prSet presAssocID="{E7AD8550-5134-4A31-BF8A-E63B9966AE23}" presName="descendantText" presStyleLbl="alignAcc1" presStyleIdx="0" presStyleCnt="1" custLinFactNeighborX="4657" custLinFactNeighborY="-44201">
        <dgm:presLayoutVars>
          <dgm:bulletEnabled val="1"/>
        </dgm:presLayoutVars>
      </dgm:prSet>
      <dgm:spPr/>
    </dgm:pt>
  </dgm:ptLst>
  <dgm:cxnLst>
    <dgm:cxn modelId="{75226336-BA82-426D-8BBE-10B96123992E}" srcId="{E7AD8550-5134-4A31-BF8A-E63B9966AE23}" destId="{72F0706E-586F-4F82-9353-FCA3005D85E1}" srcOrd="0" destOrd="0" parTransId="{C1F6F23E-5978-46EC-8241-00AE3CA99C19}" sibTransId="{8A29128D-B7C6-434E-BFD2-A77E52364132}"/>
    <dgm:cxn modelId="{EAC3B089-808B-41FA-9DB7-B144C027E70E}" type="presOf" srcId="{E7AD8550-5134-4A31-BF8A-E63B9966AE23}" destId="{631925ED-6F4E-40C7-B328-B37C06E12837}" srcOrd="0" destOrd="0" presId="urn:microsoft.com/office/officeart/2005/8/layout/chevron2"/>
    <dgm:cxn modelId="{F133D5C4-41F3-4642-9FEF-577B748BE250}" srcId="{7C0E8402-D774-4522-B86E-0E95DCB6689B}" destId="{E7AD8550-5134-4A31-BF8A-E63B9966AE23}" srcOrd="0" destOrd="0" parTransId="{7E8BA356-1D4C-434A-9C5C-FF7E5AAD50E2}" sibTransId="{77811D85-4A73-403B-9BDF-1D7A2A327370}"/>
    <dgm:cxn modelId="{9BEE66CC-F13E-4DD5-8415-122CB550FFF6}" type="presOf" srcId="{72F0706E-586F-4F82-9353-FCA3005D85E1}" destId="{E1713095-A56E-495B-AA32-95966C1CE01D}" srcOrd="0" destOrd="0" presId="urn:microsoft.com/office/officeart/2005/8/layout/chevron2"/>
    <dgm:cxn modelId="{AB8198F7-B2C3-49F2-B098-5EC879BA248E}" type="presOf" srcId="{7C0E8402-D774-4522-B86E-0E95DCB6689B}" destId="{BB84C26F-D9A7-400A-B350-F02B3BDDC1AC}" srcOrd="0" destOrd="0" presId="urn:microsoft.com/office/officeart/2005/8/layout/chevron2"/>
    <dgm:cxn modelId="{447042B6-BD66-4AAA-8905-4A11099BB53E}" type="presParOf" srcId="{BB84C26F-D9A7-400A-B350-F02B3BDDC1AC}" destId="{34E86473-BEEE-43AB-A542-DF3FC43FE443}" srcOrd="0" destOrd="0" presId="urn:microsoft.com/office/officeart/2005/8/layout/chevron2"/>
    <dgm:cxn modelId="{ACE15C70-3CE3-4E5D-91FC-91561C1FDDA4}" type="presParOf" srcId="{34E86473-BEEE-43AB-A542-DF3FC43FE443}" destId="{631925ED-6F4E-40C7-B328-B37C06E12837}" srcOrd="0" destOrd="0" presId="urn:microsoft.com/office/officeart/2005/8/layout/chevron2"/>
    <dgm:cxn modelId="{D44FDC19-96FC-4630-9D77-0CED670C24AA}" type="presParOf" srcId="{34E86473-BEEE-43AB-A542-DF3FC43FE443}" destId="{E1713095-A56E-495B-AA32-95966C1CE01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DAE92-BE71-4030-B7EE-74F16EC2DA44}">
      <dsp:nvSpPr>
        <dsp:cNvPr id="0" name=""/>
        <dsp:cNvSpPr/>
      </dsp:nvSpPr>
      <dsp:spPr>
        <a:xfrm rot="5400000">
          <a:off x="-193061" y="193061"/>
          <a:ext cx="1055853" cy="669730"/>
        </a:xfrm>
        <a:prstGeom prst="chevron">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ts val="0"/>
            </a:spcAft>
            <a:buNone/>
          </a:pPr>
          <a:r>
            <a:rPr lang="fr-FR" sz="1200" kern="1200" dirty="0"/>
            <a:t>2021</a:t>
          </a:r>
        </a:p>
      </dsp:txBody>
      <dsp:txXfrm rot="-5400000">
        <a:off x="1" y="334864"/>
        <a:ext cx="669730" cy="386123"/>
      </dsp:txXfrm>
    </dsp:sp>
    <dsp:sp modelId="{A5B6F961-0582-4F7C-8D02-F9A9A60BB30A}">
      <dsp:nvSpPr>
        <dsp:cNvPr id="0" name=""/>
        <dsp:cNvSpPr/>
      </dsp:nvSpPr>
      <dsp:spPr>
        <a:xfrm rot="5400000">
          <a:off x="807586" y="-141803"/>
          <a:ext cx="720987" cy="1004595"/>
        </a:xfrm>
        <a:prstGeom prst="round2Same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FR" sz="1200" kern="1200" dirty="0"/>
            <a:t>50% VFE</a:t>
          </a:r>
        </a:p>
      </dsp:txBody>
      <dsp:txXfrm rot="-5400000">
        <a:off x="665782" y="35197"/>
        <a:ext cx="969399" cy="650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DAE92-BE71-4030-B7EE-74F16EC2DA44}">
      <dsp:nvSpPr>
        <dsp:cNvPr id="0" name=""/>
        <dsp:cNvSpPr/>
      </dsp:nvSpPr>
      <dsp:spPr>
        <a:xfrm rot="5400000">
          <a:off x="-158651" y="159222"/>
          <a:ext cx="1057677" cy="740374"/>
        </a:xfrm>
        <a:prstGeom prst="chevron">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2022</a:t>
          </a:r>
        </a:p>
      </dsp:txBody>
      <dsp:txXfrm rot="-5400000">
        <a:off x="1" y="370757"/>
        <a:ext cx="740374" cy="317303"/>
      </dsp:txXfrm>
    </dsp:sp>
    <dsp:sp modelId="{A5B6F961-0582-4F7C-8D02-F9A9A60BB30A}">
      <dsp:nvSpPr>
        <dsp:cNvPr id="0" name=""/>
        <dsp:cNvSpPr/>
      </dsp:nvSpPr>
      <dsp:spPr>
        <a:xfrm rot="5400000">
          <a:off x="969794" y="-233960"/>
          <a:ext cx="687490" cy="1155411"/>
        </a:xfrm>
        <a:prstGeom prst="round2Same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FR" sz="1200" kern="1200" dirty="0"/>
            <a:t>10% VFE </a:t>
          </a:r>
        </a:p>
      </dsp:txBody>
      <dsp:txXfrm rot="-5400000">
        <a:off x="735834" y="33560"/>
        <a:ext cx="1121851" cy="620370"/>
      </dsp:txXfrm>
    </dsp:sp>
    <dsp:sp modelId="{631925ED-6F4E-40C7-B328-B37C06E12837}">
      <dsp:nvSpPr>
        <dsp:cNvPr id="0" name=""/>
        <dsp:cNvSpPr/>
      </dsp:nvSpPr>
      <dsp:spPr>
        <a:xfrm rot="5400000">
          <a:off x="-158651" y="902502"/>
          <a:ext cx="1057677" cy="740374"/>
        </a:xfrm>
        <a:prstGeom prst="chevron">
          <a:avLst/>
        </a:prstGeom>
        <a:solidFill>
          <a:schemeClr val="accent2">
            <a:shade val="80000"/>
            <a:hueOff val="-10536"/>
            <a:satOff val="9942"/>
            <a:lumOff val="16526"/>
            <a:alphaOff val="0"/>
          </a:schemeClr>
        </a:solidFill>
        <a:ln w="12700" cap="flat" cmpd="sng" algn="ctr">
          <a:solidFill>
            <a:schemeClr val="accent2">
              <a:shade val="80000"/>
              <a:hueOff val="-10536"/>
              <a:satOff val="9942"/>
              <a:lumOff val="165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2026</a:t>
          </a:r>
        </a:p>
      </dsp:txBody>
      <dsp:txXfrm rot="-5400000">
        <a:off x="1" y="1114037"/>
        <a:ext cx="740374" cy="317303"/>
      </dsp:txXfrm>
    </dsp:sp>
    <dsp:sp modelId="{E1713095-A56E-495B-AA32-95966C1CE01D}">
      <dsp:nvSpPr>
        <dsp:cNvPr id="0" name=""/>
        <dsp:cNvSpPr/>
      </dsp:nvSpPr>
      <dsp:spPr>
        <a:xfrm rot="5400000">
          <a:off x="974334" y="509890"/>
          <a:ext cx="687490" cy="1155411"/>
        </a:xfrm>
        <a:prstGeom prst="round2SameRect">
          <a:avLst/>
        </a:prstGeom>
        <a:solidFill>
          <a:schemeClr val="lt1">
            <a:alpha val="90000"/>
            <a:hueOff val="0"/>
            <a:satOff val="0"/>
            <a:lumOff val="0"/>
            <a:alphaOff val="0"/>
          </a:schemeClr>
        </a:solidFill>
        <a:ln w="12700" cap="flat" cmpd="sng" algn="ctr">
          <a:solidFill>
            <a:schemeClr val="accent2">
              <a:shade val="80000"/>
              <a:hueOff val="-10536"/>
              <a:satOff val="9942"/>
              <a:lumOff val="165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FR" sz="1200" kern="1200" dirty="0"/>
            <a:t>15% VFE</a:t>
          </a:r>
        </a:p>
      </dsp:txBody>
      <dsp:txXfrm rot="-5400000">
        <a:off x="740374" y="777410"/>
        <a:ext cx="1121851" cy="620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DAE92-BE71-4030-B7EE-74F16EC2DA44}">
      <dsp:nvSpPr>
        <dsp:cNvPr id="0" name=""/>
        <dsp:cNvSpPr/>
      </dsp:nvSpPr>
      <dsp:spPr>
        <a:xfrm rot="5400000">
          <a:off x="-158406" y="159219"/>
          <a:ext cx="1056041" cy="739229"/>
        </a:xfrm>
        <a:prstGeom prst="chevron">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ts val="0"/>
            </a:spcAft>
            <a:buNone/>
          </a:pPr>
          <a:r>
            <a:rPr lang="fr-FR" sz="1200" kern="1200" dirty="0"/>
            <a:t>2022</a:t>
          </a:r>
        </a:p>
      </dsp:txBody>
      <dsp:txXfrm rot="-5400000">
        <a:off x="1" y="370428"/>
        <a:ext cx="739229" cy="316812"/>
      </dsp:txXfrm>
    </dsp:sp>
    <dsp:sp modelId="{A5B6F961-0582-4F7C-8D02-F9A9A60BB30A}">
      <dsp:nvSpPr>
        <dsp:cNvPr id="0" name=""/>
        <dsp:cNvSpPr/>
      </dsp:nvSpPr>
      <dsp:spPr>
        <a:xfrm rot="5400000">
          <a:off x="1054221" y="-328905"/>
          <a:ext cx="686426" cy="1344237"/>
        </a:xfrm>
        <a:prstGeom prst="round2Same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FR" sz="1200" kern="1200" dirty="0"/>
            <a:t>10% VFE</a:t>
          </a:r>
        </a:p>
      </dsp:txBody>
      <dsp:txXfrm rot="-5400000">
        <a:off x="725316" y="33509"/>
        <a:ext cx="1310728" cy="619408"/>
      </dsp:txXfrm>
    </dsp:sp>
    <dsp:sp modelId="{631925ED-6F4E-40C7-B328-B37C06E12837}">
      <dsp:nvSpPr>
        <dsp:cNvPr id="0" name=""/>
        <dsp:cNvSpPr/>
      </dsp:nvSpPr>
      <dsp:spPr>
        <a:xfrm rot="5400000">
          <a:off x="-158406" y="900863"/>
          <a:ext cx="1056041" cy="739229"/>
        </a:xfrm>
        <a:prstGeom prst="chevron">
          <a:avLst/>
        </a:prstGeom>
        <a:solidFill>
          <a:schemeClr val="accent2">
            <a:shade val="80000"/>
            <a:hueOff val="-10536"/>
            <a:satOff val="9942"/>
            <a:lumOff val="16526"/>
            <a:alphaOff val="0"/>
          </a:schemeClr>
        </a:solidFill>
        <a:ln w="12700" cap="flat" cmpd="sng" algn="ctr">
          <a:solidFill>
            <a:schemeClr val="accent2">
              <a:shade val="80000"/>
              <a:hueOff val="-10536"/>
              <a:satOff val="9942"/>
              <a:lumOff val="165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2026</a:t>
          </a:r>
        </a:p>
      </dsp:txBody>
      <dsp:txXfrm rot="-5400000">
        <a:off x="1" y="1112072"/>
        <a:ext cx="739229" cy="316812"/>
      </dsp:txXfrm>
    </dsp:sp>
    <dsp:sp modelId="{E1713095-A56E-495B-AA32-95966C1CE01D}">
      <dsp:nvSpPr>
        <dsp:cNvPr id="0" name=""/>
        <dsp:cNvSpPr/>
      </dsp:nvSpPr>
      <dsp:spPr>
        <a:xfrm rot="5400000">
          <a:off x="1068134" y="413551"/>
          <a:ext cx="686426" cy="1344237"/>
        </a:xfrm>
        <a:prstGeom prst="round2SameRect">
          <a:avLst/>
        </a:prstGeom>
        <a:solidFill>
          <a:schemeClr val="lt1">
            <a:alpha val="90000"/>
            <a:hueOff val="0"/>
            <a:satOff val="0"/>
            <a:lumOff val="0"/>
            <a:alphaOff val="0"/>
          </a:schemeClr>
        </a:solidFill>
        <a:ln w="12700" cap="flat" cmpd="sng" algn="ctr">
          <a:solidFill>
            <a:schemeClr val="accent2">
              <a:shade val="80000"/>
              <a:hueOff val="-10536"/>
              <a:satOff val="9942"/>
              <a:lumOff val="165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FR" sz="1200" kern="1200" dirty="0"/>
            <a:t>15% VFE</a:t>
          </a:r>
        </a:p>
      </dsp:txBody>
      <dsp:txXfrm rot="-5400000">
        <a:off x="739229" y="775966"/>
        <a:ext cx="1310728" cy="6194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25ED-6F4E-40C7-B328-B37C06E12837}">
      <dsp:nvSpPr>
        <dsp:cNvPr id="0" name=""/>
        <dsp:cNvSpPr/>
      </dsp:nvSpPr>
      <dsp:spPr>
        <a:xfrm rot="5400000">
          <a:off x="-168632" y="168632"/>
          <a:ext cx="1124215" cy="786950"/>
        </a:xfrm>
        <a:prstGeom prst="chevron">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2025</a:t>
          </a:r>
        </a:p>
      </dsp:txBody>
      <dsp:txXfrm rot="-5400000">
        <a:off x="1" y="393474"/>
        <a:ext cx="786950" cy="337265"/>
      </dsp:txXfrm>
    </dsp:sp>
    <dsp:sp modelId="{E1713095-A56E-495B-AA32-95966C1CE01D}">
      <dsp:nvSpPr>
        <dsp:cNvPr id="0" name=""/>
        <dsp:cNvSpPr/>
      </dsp:nvSpPr>
      <dsp:spPr>
        <a:xfrm rot="5400000">
          <a:off x="1069838" y="-282888"/>
          <a:ext cx="730739" cy="1296516"/>
        </a:xfrm>
        <a:prstGeom prst="round2Same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FR" sz="1200" kern="1200" dirty="0"/>
            <a:t>100% VFE</a:t>
          </a:r>
        </a:p>
      </dsp:txBody>
      <dsp:txXfrm rot="-5400000">
        <a:off x="786950" y="35672"/>
        <a:ext cx="1260844" cy="65939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1D847BA-5F3B-A01C-7650-D36F6731A3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FF1BFC2-8FC6-E345-85F8-2CD8BC55B0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16160-76AF-4776-B189-4EF0CBDE9469}" type="datetimeFigureOut">
              <a:rPr lang="fr-FR" smtClean="0"/>
              <a:t>11/06/2025</a:t>
            </a:fld>
            <a:endParaRPr lang="fr-FR"/>
          </a:p>
        </p:txBody>
      </p:sp>
      <p:sp>
        <p:nvSpPr>
          <p:cNvPr id="4" name="Espace réservé du pied de page 3">
            <a:extLst>
              <a:ext uri="{FF2B5EF4-FFF2-40B4-BE49-F238E27FC236}">
                <a16:creationId xmlns:a16="http://schemas.microsoft.com/office/drawing/2014/main" id="{8CE3D30F-D251-46BC-F5E4-D5AA51304B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85DB7BC4-E48F-7D86-F2D6-D21AEE6D4D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09C629-0CDA-43B3-99E1-154B5F2438EB}" type="slidenum">
              <a:rPr lang="fr-FR" smtClean="0"/>
              <a:t>‹N°›</a:t>
            </a:fld>
            <a:endParaRPr lang="fr-FR"/>
          </a:p>
        </p:txBody>
      </p:sp>
    </p:spTree>
    <p:extLst>
      <p:ext uri="{BB962C8B-B14F-4D97-AF65-F5344CB8AC3E}">
        <p14:creationId xmlns:p14="http://schemas.microsoft.com/office/powerpoint/2010/main" val="459309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3D7259-FFF1-491C-BE81-623D66016607}" type="datetimeFigureOut">
              <a:rPr lang="fr-FR" smtClean="0"/>
              <a:t>11/06/2025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279E5-88CB-45D5-983A-006466B09C9D}" type="slidenum">
              <a:rPr lang="fr-FR" smtClean="0"/>
              <a:t>‹N°›</a:t>
            </a:fld>
            <a:endParaRPr lang="fr-FR"/>
          </a:p>
        </p:txBody>
      </p:sp>
    </p:spTree>
    <p:extLst>
      <p:ext uri="{BB962C8B-B14F-4D97-AF65-F5344CB8AC3E}">
        <p14:creationId xmlns:p14="http://schemas.microsoft.com/office/powerpoint/2010/main" val="3302060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une présentation, nous vous conseillons de ne jamais avoir du texte dont la taille de la police est inférieure à 16 pts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279E5-88CB-45D5-983A-006466B09C9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91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1EB24-3FBC-C545-854C-728209535AE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B33286-6DC8-2703-D619-81B207763C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A78700C-9FE8-4B7B-4F4A-5971D13F5E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une présentation, nous vous conseillons de ne jamais avoir du texte dont la taille de la police est inférieure à 16 pts</a:t>
            </a:r>
          </a:p>
        </p:txBody>
      </p:sp>
      <p:sp>
        <p:nvSpPr>
          <p:cNvPr id="4" name="Espace réservé du numéro de diapositive 3">
            <a:extLst>
              <a:ext uri="{FF2B5EF4-FFF2-40B4-BE49-F238E27FC236}">
                <a16:creationId xmlns:a16="http://schemas.microsoft.com/office/drawing/2014/main" id="{8AB74E69-1664-9759-B94B-6C91F9F1478F}"/>
              </a:ext>
            </a:extLst>
          </p:cNvPr>
          <p:cNvSpPr>
            <a:spLocks noGrp="1"/>
          </p:cNvSpPr>
          <p:nvPr>
            <p:ph type="sldNum" sz="quarter" idx="5"/>
          </p:nvPr>
        </p:nvSpPr>
        <p:spPr/>
        <p:txBody>
          <a:bodyPr/>
          <a:lstStyle/>
          <a:p>
            <a:fld id="{DE4279E5-88CB-45D5-983A-006466B09C9D}" type="slidenum">
              <a:rPr lang="fr-FR" smtClean="0"/>
              <a:t>4</a:t>
            </a:fld>
            <a:endParaRPr lang="fr-FR"/>
          </a:p>
        </p:txBody>
      </p:sp>
    </p:spTree>
    <p:extLst>
      <p:ext uri="{BB962C8B-B14F-4D97-AF65-F5344CB8AC3E}">
        <p14:creationId xmlns:p14="http://schemas.microsoft.com/office/powerpoint/2010/main" val="1916217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sol3d.com" TargetMode="External"/><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5DF71A4-C46C-DA93-4C2F-3B4058D58D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8625" y="323"/>
            <a:ext cx="5397500" cy="6857354"/>
          </a:xfrm>
          <a:prstGeom prst="rect">
            <a:avLst/>
          </a:prstGeom>
        </p:spPr>
      </p:pic>
      <p:sp>
        <p:nvSpPr>
          <p:cNvPr id="10" name="Espace réservé pour une image  12">
            <a:extLst>
              <a:ext uri="{FF2B5EF4-FFF2-40B4-BE49-F238E27FC236}">
                <a16:creationId xmlns:a16="http://schemas.microsoft.com/office/drawing/2014/main" id="{A529B911-BF87-1896-1A20-CA225A822346}"/>
              </a:ext>
            </a:extLst>
          </p:cNvPr>
          <p:cNvSpPr>
            <a:spLocks noGrp="1"/>
          </p:cNvSpPr>
          <p:nvPr>
            <p:ph type="pic" sz="quarter" idx="13" hasCustomPrompt="1"/>
          </p:nvPr>
        </p:nvSpPr>
        <p:spPr>
          <a:xfrm>
            <a:off x="9048750" y="550068"/>
            <a:ext cx="2533651" cy="1545432"/>
          </a:xfrm>
          <a:prstGeom prst="rect">
            <a:avLst/>
          </a:prstGeom>
          <a:solidFill>
            <a:schemeClr val="bg1"/>
          </a:solidFill>
        </p:spPr>
        <p:txBody>
          <a:bodyPr tIns="0" rIns="0" bIns="0" anchor="ctr"/>
          <a:lstStyle>
            <a:lvl1pPr marL="0" indent="0" algn="ctr">
              <a:buNone/>
              <a:defRPr sz="1100" b="0" baseline="0">
                <a:solidFill>
                  <a:schemeClr val="tx1"/>
                </a:solidFill>
              </a:defRPr>
            </a:lvl1pPr>
          </a:lstStyle>
          <a:p>
            <a:r>
              <a:rPr lang="fr-FR" dirty="0"/>
              <a:t>Cliquez sur l'icône</a:t>
            </a:r>
            <a:br>
              <a:rPr lang="fr-FR" dirty="0"/>
            </a:br>
            <a:r>
              <a:rPr lang="fr-FR" dirty="0"/>
              <a:t>pour insérer le logo client</a:t>
            </a:r>
          </a:p>
        </p:txBody>
      </p:sp>
      <p:sp>
        <p:nvSpPr>
          <p:cNvPr id="14" name="Espace réservé pour une image  13">
            <a:extLst>
              <a:ext uri="{FF2B5EF4-FFF2-40B4-BE49-F238E27FC236}">
                <a16:creationId xmlns:a16="http://schemas.microsoft.com/office/drawing/2014/main" id="{1716EC55-2936-5B91-9B2D-5E6DB5395227}"/>
              </a:ext>
            </a:extLst>
          </p:cNvPr>
          <p:cNvSpPr>
            <a:spLocks noGrp="1"/>
          </p:cNvSpPr>
          <p:nvPr>
            <p:ph type="pic" sz="quarter" idx="14"/>
          </p:nvPr>
        </p:nvSpPr>
        <p:spPr>
          <a:xfrm>
            <a:off x="-8709" y="-1430"/>
            <a:ext cx="5283821" cy="5200905"/>
          </a:xfrm>
          <a:custGeom>
            <a:avLst/>
            <a:gdLst>
              <a:gd name="connsiteX0" fmla="*/ 0 w 12428888"/>
              <a:gd name="connsiteY0" fmla="*/ 6028448 h 12056896"/>
              <a:gd name="connsiteX1" fmla="*/ 6214444 w 12428888"/>
              <a:gd name="connsiteY1" fmla="*/ 0 h 12056896"/>
              <a:gd name="connsiteX2" fmla="*/ 12428888 w 12428888"/>
              <a:gd name="connsiteY2" fmla="*/ 6028448 h 12056896"/>
              <a:gd name="connsiteX3" fmla="*/ 6214444 w 12428888"/>
              <a:gd name="connsiteY3" fmla="*/ 12056896 h 12056896"/>
              <a:gd name="connsiteX4" fmla="*/ 0 w 12428888"/>
              <a:gd name="connsiteY4" fmla="*/ 6028448 h 12056896"/>
              <a:gd name="connsiteX0" fmla="*/ 0 w 12431828"/>
              <a:gd name="connsiteY0" fmla="*/ 6028448 h 12783745"/>
              <a:gd name="connsiteX1" fmla="*/ 6214444 w 12431828"/>
              <a:gd name="connsiteY1" fmla="*/ 0 h 12783745"/>
              <a:gd name="connsiteX2" fmla="*/ 12428888 w 12431828"/>
              <a:gd name="connsiteY2" fmla="*/ 6028448 h 12783745"/>
              <a:gd name="connsiteX3" fmla="*/ 7020426 w 12431828"/>
              <a:gd name="connsiteY3" fmla="*/ 12008770 h 12783745"/>
              <a:gd name="connsiteX4" fmla="*/ 6214444 w 12431828"/>
              <a:gd name="connsiteY4" fmla="*/ 12056896 h 12783745"/>
              <a:gd name="connsiteX5" fmla="*/ 0 w 12431828"/>
              <a:gd name="connsiteY5" fmla="*/ 6028448 h 12783745"/>
              <a:gd name="connsiteX0" fmla="*/ 0 w 12432858"/>
              <a:gd name="connsiteY0" fmla="*/ 6028448 h 12783745"/>
              <a:gd name="connsiteX1" fmla="*/ 6214444 w 12432858"/>
              <a:gd name="connsiteY1" fmla="*/ 0 h 12783745"/>
              <a:gd name="connsiteX2" fmla="*/ 12428888 w 12432858"/>
              <a:gd name="connsiteY2" fmla="*/ 6028448 h 12783745"/>
              <a:gd name="connsiteX3" fmla="*/ 7020426 w 12432858"/>
              <a:gd name="connsiteY3" fmla="*/ 12008770 h 12783745"/>
              <a:gd name="connsiteX4" fmla="*/ 6214444 w 12432858"/>
              <a:gd name="connsiteY4" fmla="*/ 12056896 h 12783745"/>
              <a:gd name="connsiteX5" fmla="*/ 0 w 12432858"/>
              <a:gd name="connsiteY5" fmla="*/ 6028448 h 12783745"/>
              <a:gd name="connsiteX0" fmla="*/ 4463 w 12437321"/>
              <a:gd name="connsiteY0" fmla="*/ 6028448 h 12008770"/>
              <a:gd name="connsiteX1" fmla="*/ 6218907 w 12437321"/>
              <a:gd name="connsiteY1" fmla="*/ 0 h 12008770"/>
              <a:gd name="connsiteX2" fmla="*/ 12433351 w 12437321"/>
              <a:gd name="connsiteY2" fmla="*/ 6028448 h 12008770"/>
              <a:gd name="connsiteX3" fmla="*/ 7024889 w 12437321"/>
              <a:gd name="connsiteY3" fmla="*/ 12008770 h 12008770"/>
              <a:gd name="connsiteX4" fmla="*/ 4463 w 12437321"/>
              <a:gd name="connsiteY4" fmla="*/ 6028448 h 12008770"/>
              <a:gd name="connsiteX0" fmla="*/ 0 w 12432858"/>
              <a:gd name="connsiteY0" fmla="*/ 747540 h 6727862"/>
              <a:gd name="connsiteX1" fmla="*/ 12428888 w 12432858"/>
              <a:gd name="connsiteY1" fmla="*/ 747540 h 6727862"/>
              <a:gd name="connsiteX2" fmla="*/ 7020426 w 12432858"/>
              <a:gd name="connsiteY2" fmla="*/ 6727862 h 6727862"/>
              <a:gd name="connsiteX3" fmla="*/ 0 w 12432858"/>
              <a:gd name="connsiteY3" fmla="*/ 747540 h 6727862"/>
              <a:gd name="connsiteX0" fmla="*/ 1894302 w 6078510"/>
              <a:gd name="connsiteY0" fmla="*/ 2202483 h 6258755"/>
              <a:gd name="connsiteX1" fmla="*/ 6074540 w 6078510"/>
              <a:gd name="connsiteY1" fmla="*/ 278433 h 6258755"/>
              <a:gd name="connsiteX2" fmla="*/ 666078 w 6078510"/>
              <a:gd name="connsiteY2" fmla="*/ 6258755 h 6258755"/>
              <a:gd name="connsiteX3" fmla="*/ 1894302 w 6078510"/>
              <a:gd name="connsiteY3" fmla="*/ 2202483 h 6258755"/>
              <a:gd name="connsiteX0" fmla="*/ 869635 w 6311143"/>
              <a:gd name="connsiteY0" fmla="*/ 1228949 h 6447271"/>
              <a:gd name="connsiteX1" fmla="*/ 6307173 w 6311143"/>
              <a:gd name="connsiteY1" fmla="*/ 466949 h 6447271"/>
              <a:gd name="connsiteX2" fmla="*/ 898711 w 6311143"/>
              <a:gd name="connsiteY2" fmla="*/ 6447271 h 6447271"/>
              <a:gd name="connsiteX3" fmla="*/ 869635 w 6311143"/>
              <a:gd name="connsiteY3" fmla="*/ 1228949 h 6447271"/>
              <a:gd name="connsiteX0" fmla="*/ 0 w 5441508"/>
              <a:gd name="connsiteY0" fmla="*/ 1228949 h 6447271"/>
              <a:gd name="connsiteX1" fmla="*/ 5437538 w 5441508"/>
              <a:gd name="connsiteY1" fmla="*/ 466949 h 6447271"/>
              <a:gd name="connsiteX2" fmla="*/ 29076 w 5441508"/>
              <a:gd name="connsiteY2" fmla="*/ 6447271 h 6447271"/>
              <a:gd name="connsiteX3" fmla="*/ 0 w 5441508"/>
              <a:gd name="connsiteY3" fmla="*/ 1228949 h 6447271"/>
              <a:gd name="connsiteX0" fmla="*/ 318818 w 4771338"/>
              <a:gd name="connsiteY0" fmla="*/ 575705 h 5794027"/>
              <a:gd name="connsiteX1" fmla="*/ 4765756 w 4771338"/>
              <a:gd name="connsiteY1" fmla="*/ 804305 h 5794027"/>
              <a:gd name="connsiteX2" fmla="*/ 347894 w 4771338"/>
              <a:gd name="connsiteY2" fmla="*/ 5794027 h 5794027"/>
              <a:gd name="connsiteX3" fmla="*/ 318818 w 4771338"/>
              <a:gd name="connsiteY3" fmla="*/ 575705 h 5794027"/>
              <a:gd name="connsiteX0" fmla="*/ 382284 w 5690603"/>
              <a:gd name="connsiteY0" fmla="*/ 734732 h 5953054"/>
              <a:gd name="connsiteX1" fmla="*/ 5686472 w 5690603"/>
              <a:gd name="connsiteY1" fmla="*/ 677582 h 5953054"/>
              <a:gd name="connsiteX2" fmla="*/ 411360 w 5690603"/>
              <a:gd name="connsiteY2" fmla="*/ 5953054 h 5953054"/>
              <a:gd name="connsiteX3" fmla="*/ 382284 w 5690603"/>
              <a:gd name="connsiteY3" fmla="*/ 734732 h 5953054"/>
              <a:gd name="connsiteX0" fmla="*/ 382284 w 5690603"/>
              <a:gd name="connsiteY0" fmla="*/ 403112 h 5621434"/>
              <a:gd name="connsiteX1" fmla="*/ 5686472 w 5690603"/>
              <a:gd name="connsiteY1" fmla="*/ 345962 h 5621434"/>
              <a:gd name="connsiteX2" fmla="*/ 411360 w 5690603"/>
              <a:gd name="connsiteY2" fmla="*/ 5621434 h 5621434"/>
              <a:gd name="connsiteX3" fmla="*/ 382284 w 5690603"/>
              <a:gd name="connsiteY3" fmla="*/ 403112 h 5621434"/>
              <a:gd name="connsiteX0" fmla="*/ 161 w 5308480"/>
              <a:gd name="connsiteY0" fmla="*/ 470785 h 5689107"/>
              <a:gd name="connsiteX1" fmla="*/ 5304349 w 5308480"/>
              <a:gd name="connsiteY1" fmla="*/ 413635 h 5689107"/>
              <a:gd name="connsiteX2" fmla="*/ 29237 w 5308480"/>
              <a:gd name="connsiteY2" fmla="*/ 5689107 h 5689107"/>
              <a:gd name="connsiteX3" fmla="*/ 161 w 5308480"/>
              <a:gd name="connsiteY3" fmla="*/ 470785 h 5689107"/>
              <a:gd name="connsiteX0" fmla="*/ 161 w 5308480"/>
              <a:gd name="connsiteY0" fmla="*/ 57150 h 5275472"/>
              <a:gd name="connsiteX1" fmla="*/ 5304349 w 5308480"/>
              <a:gd name="connsiteY1" fmla="*/ 0 h 5275472"/>
              <a:gd name="connsiteX2" fmla="*/ 29237 w 5308480"/>
              <a:gd name="connsiteY2" fmla="*/ 5275472 h 5275472"/>
              <a:gd name="connsiteX3" fmla="*/ 161 w 5308480"/>
              <a:gd name="connsiteY3" fmla="*/ 57150 h 5275472"/>
              <a:gd name="connsiteX0" fmla="*/ 188638 w 5279243"/>
              <a:gd name="connsiteY0" fmla="*/ 187778 h 5275472"/>
              <a:gd name="connsiteX1" fmla="*/ 5275112 w 5279243"/>
              <a:gd name="connsiteY1" fmla="*/ 0 h 5275472"/>
              <a:gd name="connsiteX2" fmla="*/ 0 w 5279243"/>
              <a:gd name="connsiteY2" fmla="*/ 5275472 h 5275472"/>
              <a:gd name="connsiteX3" fmla="*/ 188638 w 5279243"/>
              <a:gd name="connsiteY3" fmla="*/ 187778 h 5275472"/>
              <a:gd name="connsiteX0" fmla="*/ 498 w 5282691"/>
              <a:gd name="connsiteY0" fmla="*/ 0 h 5279282"/>
              <a:gd name="connsiteX1" fmla="*/ 5278560 w 5282691"/>
              <a:gd name="connsiteY1" fmla="*/ 3810 h 5279282"/>
              <a:gd name="connsiteX2" fmla="*/ 3448 w 5282691"/>
              <a:gd name="connsiteY2" fmla="*/ 5279282 h 5279282"/>
              <a:gd name="connsiteX3" fmla="*/ 498 w 5282691"/>
              <a:gd name="connsiteY3" fmla="*/ 0 h 5279282"/>
              <a:gd name="connsiteX0" fmla="*/ 498 w 5282691"/>
              <a:gd name="connsiteY0" fmla="*/ 0 h 5279282"/>
              <a:gd name="connsiteX1" fmla="*/ 5278560 w 5282691"/>
              <a:gd name="connsiteY1" fmla="*/ 3810 h 5279282"/>
              <a:gd name="connsiteX2" fmla="*/ 3448 w 5282691"/>
              <a:gd name="connsiteY2" fmla="*/ 5279282 h 5279282"/>
              <a:gd name="connsiteX3" fmla="*/ 498 w 5282691"/>
              <a:gd name="connsiteY3" fmla="*/ 0 h 5279282"/>
              <a:gd name="connsiteX0" fmla="*/ 498 w 5282691"/>
              <a:gd name="connsiteY0" fmla="*/ 0 h 5279282"/>
              <a:gd name="connsiteX1" fmla="*/ 5278560 w 5282691"/>
              <a:gd name="connsiteY1" fmla="*/ 3810 h 5279282"/>
              <a:gd name="connsiteX2" fmla="*/ 3448 w 5282691"/>
              <a:gd name="connsiteY2" fmla="*/ 5279282 h 5279282"/>
              <a:gd name="connsiteX3" fmla="*/ 498 w 5282691"/>
              <a:gd name="connsiteY3" fmla="*/ 0 h 5279282"/>
              <a:gd name="connsiteX0" fmla="*/ 0 w 5282193"/>
              <a:gd name="connsiteY0" fmla="*/ 0 h 5279282"/>
              <a:gd name="connsiteX1" fmla="*/ 5278062 w 5282193"/>
              <a:gd name="connsiteY1" fmla="*/ 3810 h 5279282"/>
              <a:gd name="connsiteX2" fmla="*/ 2950 w 5282193"/>
              <a:gd name="connsiteY2" fmla="*/ 5279282 h 5279282"/>
              <a:gd name="connsiteX3" fmla="*/ 0 w 5282193"/>
              <a:gd name="connsiteY3" fmla="*/ 0 h 5279282"/>
              <a:gd name="connsiteX0" fmla="*/ 498 w 5282691"/>
              <a:gd name="connsiteY0" fmla="*/ 0 h 5279282"/>
              <a:gd name="connsiteX1" fmla="*/ 5278560 w 5282691"/>
              <a:gd name="connsiteY1" fmla="*/ 3810 h 5279282"/>
              <a:gd name="connsiteX2" fmla="*/ 3448 w 5282691"/>
              <a:gd name="connsiteY2" fmla="*/ 5279282 h 5279282"/>
              <a:gd name="connsiteX3" fmla="*/ 498 w 5282691"/>
              <a:gd name="connsiteY3" fmla="*/ 0 h 5279282"/>
              <a:gd name="connsiteX0" fmla="*/ 498 w 5282981"/>
              <a:gd name="connsiteY0" fmla="*/ 0 h 5279282"/>
              <a:gd name="connsiteX1" fmla="*/ 5278560 w 5282981"/>
              <a:gd name="connsiteY1" fmla="*/ 3810 h 5279282"/>
              <a:gd name="connsiteX2" fmla="*/ 3448 w 5282981"/>
              <a:gd name="connsiteY2" fmla="*/ 5279282 h 5279282"/>
              <a:gd name="connsiteX3" fmla="*/ 498 w 5282981"/>
              <a:gd name="connsiteY3" fmla="*/ 0 h 5279282"/>
              <a:gd name="connsiteX0" fmla="*/ 14467 w 5296925"/>
              <a:gd name="connsiteY0" fmla="*/ 0 h 4939648"/>
              <a:gd name="connsiteX1" fmla="*/ 5292529 w 5296925"/>
              <a:gd name="connsiteY1" fmla="*/ 3810 h 4939648"/>
              <a:gd name="connsiteX2" fmla="*/ 0 w 5296925"/>
              <a:gd name="connsiteY2" fmla="*/ 4939648 h 4939648"/>
              <a:gd name="connsiteX3" fmla="*/ 14467 w 5296925"/>
              <a:gd name="connsiteY3" fmla="*/ 0 h 4939648"/>
              <a:gd name="connsiteX0" fmla="*/ 26 w 5282874"/>
              <a:gd name="connsiteY0" fmla="*/ 0 h 4713225"/>
              <a:gd name="connsiteX1" fmla="*/ 5278088 w 5282874"/>
              <a:gd name="connsiteY1" fmla="*/ 3810 h 4713225"/>
              <a:gd name="connsiteX2" fmla="*/ 238107 w 5282874"/>
              <a:gd name="connsiteY2" fmla="*/ 4713225 h 4713225"/>
              <a:gd name="connsiteX3" fmla="*/ 26 w 5282874"/>
              <a:gd name="connsiteY3" fmla="*/ 0 h 4713225"/>
              <a:gd name="connsiteX0" fmla="*/ 5759 w 5288229"/>
              <a:gd name="connsiteY0" fmla="*/ 0 h 5200905"/>
              <a:gd name="connsiteX1" fmla="*/ 5283821 w 5288229"/>
              <a:gd name="connsiteY1" fmla="*/ 3810 h 5200905"/>
              <a:gd name="connsiteX2" fmla="*/ 0 w 5288229"/>
              <a:gd name="connsiteY2" fmla="*/ 5200905 h 5200905"/>
              <a:gd name="connsiteX3" fmla="*/ 5759 w 5288229"/>
              <a:gd name="connsiteY3" fmla="*/ 0 h 5200905"/>
              <a:gd name="connsiteX0" fmla="*/ 5759 w 5289495"/>
              <a:gd name="connsiteY0" fmla="*/ 0 h 5200905"/>
              <a:gd name="connsiteX1" fmla="*/ 5283821 w 5289495"/>
              <a:gd name="connsiteY1" fmla="*/ 3810 h 5200905"/>
              <a:gd name="connsiteX2" fmla="*/ 0 w 5289495"/>
              <a:gd name="connsiteY2" fmla="*/ 5200905 h 5200905"/>
              <a:gd name="connsiteX3" fmla="*/ 5759 w 5289495"/>
              <a:gd name="connsiteY3" fmla="*/ 0 h 5200905"/>
              <a:gd name="connsiteX0" fmla="*/ 5759 w 5283821"/>
              <a:gd name="connsiteY0" fmla="*/ 0 h 5200905"/>
              <a:gd name="connsiteX1" fmla="*/ 5283821 w 5283821"/>
              <a:gd name="connsiteY1" fmla="*/ 3810 h 5200905"/>
              <a:gd name="connsiteX2" fmla="*/ 0 w 5283821"/>
              <a:gd name="connsiteY2" fmla="*/ 5200905 h 5200905"/>
              <a:gd name="connsiteX3" fmla="*/ 5759 w 5283821"/>
              <a:gd name="connsiteY3" fmla="*/ 0 h 5200905"/>
              <a:gd name="connsiteX0" fmla="*/ 5759 w 5283821"/>
              <a:gd name="connsiteY0" fmla="*/ 0 h 5200905"/>
              <a:gd name="connsiteX1" fmla="*/ 5283821 w 5283821"/>
              <a:gd name="connsiteY1" fmla="*/ 3810 h 5200905"/>
              <a:gd name="connsiteX2" fmla="*/ 0 w 5283821"/>
              <a:gd name="connsiteY2" fmla="*/ 5200905 h 5200905"/>
              <a:gd name="connsiteX3" fmla="*/ 5759 w 5283821"/>
              <a:gd name="connsiteY3" fmla="*/ 0 h 5200905"/>
            </a:gdLst>
            <a:ahLst/>
            <a:cxnLst>
              <a:cxn ang="0">
                <a:pos x="connsiteX0" y="connsiteY0"/>
              </a:cxn>
              <a:cxn ang="0">
                <a:pos x="connsiteX1" y="connsiteY1"/>
              </a:cxn>
              <a:cxn ang="0">
                <a:pos x="connsiteX2" y="connsiteY2"/>
              </a:cxn>
              <a:cxn ang="0">
                <a:pos x="connsiteX3" y="connsiteY3"/>
              </a:cxn>
            </a:cxnLst>
            <a:rect l="l" t="t" r="r" b="b"/>
            <a:pathLst>
              <a:path w="5283821" h="5200905">
                <a:moveTo>
                  <a:pt x="5759" y="0"/>
                </a:moveTo>
                <a:lnTo>
                  <a:pt x="5283821" y="3810"/>
                </a:lnTo>
                <a:cubicBezTo>
                  <a:pt x="5183019" y="2318780"/>
                  <a:pt x="3153299" y="4928600"/>
                  <a:pt x="0" y="5200905"/>
                </a:cubicBezTo>
                <a:cubicBezTo>
                  <a:pt x="4969" y="3467355"/>
                  <a:pt x="2874" y="1031644"/>
                  <a:pt x="5759" y="0"/>
                </a:cubicBezTo>
                <a:close/>
              </a:path>
            </a:pathLst>
          </a:custGeom>
          <a:solidFill>
            <a:schemeClr val="bg1">
              <a:lumMod val="95000"/>
            </a:schemeClr>
          </a:solidFill>
          <a:ln>
            <a:noFill/>
          </a:ln>
        </p:spPr>
        <p:txBody>
          <a:bodyPr anchor="ctr">
            <a:normAutofit/>
          </a:bodyPr>
          <a:lstStyle>
            <a:lvl1pPr algn="ctr">
              <a:defRPr sz="1600" b="0">
                <a:solidFill>
                  <a:schemeClr val="tx1"/>
                </a:solidFill>
              </a:defRPr>
            </a:lvl1pPr>
          </a:lstStyle>
          <a:p>
            <a:r>
              <a:rPr lang="fr-FR"/>
              <a:t>Cliquez sur l'icône pour ajouter une image</a:t>
            </a:r>
            <a:endParaRPr lang="fr-FR" dirty="0"/>
          </a:p>
        </p:txBody>
      </p:sp>
      <p:sp>
        <p:nvSpPr>
          <p:cNvPr id="17" name="Titre 1">
            <a:extLst>
              <a:ext uri="{FF2B5EF4-FFF2-40B4-BE49-F238E27FC236}">
                <a16:creationId xmlns:a16="http://schemas.microsoft.com/office/drawing/2014/main" id="{BCFDD65D-8AD0-349D-C05C-6F4427A224F5}"/>
              </a:ext>
            </a:extLst>
          </p:cNvPr>
          <p:cNvSpPr>
            <a:spLocks noGrp="1"/>
          </p:cNvSpPr>
          <p:nvPr>
            <p:ph type="title" hasCustomPrompt="1"/>
          </p:nvPr>
        </p:nvSpPr>
        <p:spPr>
          <a:xfrm>
            <a:off x="4448175" y="3428998"/>
            <a:ext cx="7134226" cy="1466851"/>
          </a:xfrm>
          <a:prstGeom prst="rect">
            <a:avLst/>
          </a:prstGeom>
        </p:spPr>
        <p:txBody>
          <a:bodyPr lIns="0" tIns="0" rIns="0" bIns="0" anchor="b"/>
          <a:lstStyle>
            <a:lvl1pPr>
              <a:defRPr/>
            </a:lvl1pPr>
          </a:lstStyle>
          <a:p>
            <a:r>
              <a:rPr lang="fr-FR" dirty="0"/>
              <a:t>Titre de la présentation</a:t>
            </a:r>
          </a:p>
        </p:txBody>
      </p:sp>
      <p:sp>
        <p:nvSpPr>
          <p:cNvPr id="20" name="Espace réservé du texte 19">
            <a:extLst>
              <a:ext uri="{FF2B5EF4-FFF2-40B4-BE49-F238E27FC236}">
                <a16:creationId xmlns:a16="http://schemas.microsoft.com/office/drawing/2014/main" id="{F290CF6F-9CE1-0DB2-1240-C4E20DFD3D26}"/>
              </a:ext>
            </a:extLst>
          </p:cNvPr>
          <p:cNvSpPr>
            <a:spLocks noGrp="1"/>
          </p:cNvSpPr>
          <p:nvPr>
            <p:ph type="body" sz="quarter" idx="15" hasCustomPrompt="1"/>
          </p:nvPr>
        </p:nvSpPr>
        <p:spPr>
          <a:xfrm>
            <a:off x="4448175" y="5019675"/>
            <a:ext cx="7134226" cy="333375"/>
          </a:xfrm>
        </p:spPr>
        <p:txBody>
          <a:bodyPr tIns="0" rIns="0" bIns="0">
            <a:noAutofit/>
          </a:bodyPr>
          <a:lstStyle>
            <a:lvl1pPr>
              <a:defRPr sz="1800" b="0" i="1">
                <a:solidFill>
                  <a:schemeClr val="tx2"/>
                </a:solidFill>
              </a:defRPr>
            </a:lvl1pPr>
          </a:lstStyle>
          <a:p>
            <a:pPr lvl="0"/>
            <a:r>
              <a:rPr lang="fr-FR" dirty="0"/>
              <a:t>Sous-titre de la présentation</a:t>
            </a:r>
          </a:p>
        </p:txBody>
      </p:sp>
      <p:sp>
        <p:nvSpPr>
          <p:cNvPr id="22" name="Espace réservé du texte 21">
            <a:extLst>
              <a:ext uri="{FF2B5EF4-FFF2-40B4-BE49-F238E27FC236}">
                <a16:creationId xmlns:a16="http://schemas.microsoft.com/office/drawing/2014/main" id="{267EF16E-C43C-D317-17EF-89ABBFDC71E3}"/>
              </a:ext>
            </a:extLst>
          </p:cNvPr>
          <p:cNvSpPr>
            <a:spLocks noGrp="1"/>
          </p:cNvSpPr>
          <p:nvPr>
            <p:ph type="body" sz="quarter" idx="16" hasCustomPrompt="1"/>
          </p:nvPr>
        </p:nvSpPr>
        <p:spPr>
          <a:xfrm>
            <a:off x="4448175" y="5476876"/>
            <a:ext cx="3564857" cy="333375"/>
          </a:xfrm>
        </p:spPr>
        <p:txBody>
          <a:bodyPr tIns="0" rIns="0" bIns="0">
            <a:noAutofit/>
          </a:bodyPr>
          <a:lstStyle>
            <a:lvl1pPr>
              <a:defRPr sz="1600" b="0" i="1">
                <a:solidFill>
                  <a:schemeClr val="tx1">
                    <a:lumMod val="50000"/>
                    <a:lumOff val="50000"/>
                  </a:schemeClr>
                </a:solidFill>
              </a:defRPr>
            </a:lvl1pPr>
          </a:lstStyle>
          <a:p>
            <a:pPr lvl="0"/>
            <a:r>
              <a:rPr lang="fr-FR" dirty="0"/>
              <a:t>Date de la présentation</a:t>
            </a:r>
          </a:p>
        </p:txBody>
      </p:sp>
      <p:pic>
        <p:nvPicPr>
          <p:cNvPr id="5" name="Image 4" descr="Une image contenant lune, croissant, astronomie, nuit&#10;&#10;Description générée automatiquement">
            <a:extLst>
              <a:ext uri="{FF2B5EF4-FFF2-40B4-BE49-F238E27FC236}">
                <a16:creationId xmlns:a16="http://schemas.microsoft.com/office/drawing/2014/main" id="{CFDD55A8-0AC6-AC91-21FE-295CA2BC0E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2928" y="5725537"/>
            <a:ext cx="1326414" cy="868801"/>
          </a:xfrm>
          <a:prstGeom prst="rect">
            <a:avLst/>
          </a:prstGeom>
        </p:spPr>
      </p:pic>
    </p:spTree>
    <p:extLst>
      <p:ext uri="{BB962C8B-B14F-4D97-AF65-F5344CB8AC3E}">
        <p14:creationId xmlns:p14="http://schemas.microsoft.com/office/powerpoint/2010/main" val="3702388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 photo 2">
    <p:spTree>
      <p:nvGrpSpPr>
        <p:cNvPr id="1" name=""/>
        <p:cNvGrpSpPr/>
        <p:nvPr/>
      </p:nvGrpSpPr>
      <p:grpSpPr>
        <a:xfrm>
          <a:off x="0" y="0"/>
          <a:ext cx="0" cy="0"/>
          <a:chOff x="0" y="0"/>
          <a:chExt cx="0" cy="0"/>
        </a:xfrm>
      </p:grpSpPr>
      <p:sp>
        <p:nvSpPr>
          <p:cNvPr id="9" name="Espace réservé pour une image  6">
            <a:extLst>
              <a:ext uri="{FF2B5EF4-FFF2-40B4-BE49-F238E27FC236}">
                <a16:creationId xmlns:a16="http://schemas.microsoft.com/office/drawing/2014/main" id="{AC82FB93-E5EB-611C-DBBC-5CF6ACD7BD29}"/>
              </a:ext>
            </a:extLst>
          </p:cNvPr>
          <p:cNvSpPr>
            <a:spLocks noGrp="1"/>
          </p:cNvSpPr>
          <p:nvPr>
            <p:ph type="pic" sz="quarter" idx="17"/>
          </p:nvPr>
        </p:nvSpPr>
        <p:spPr>
          <a:xfrm>
            <a:off x="7392894" y="0"/>
            <a:ext cx="4799102" cy="6858000"/>
          </a:xfrm>
        </p:spPr>
        <p:txBody>
          <a:bodyPr anchor="ctr">
            <a:normAutofit/>
          </a:bodyPr>
          <a:lstStyle>
            <a:lvl1pPr algn="ctr">
              <a:defRPr sz="1200" b="0">
                <a:solidFill>
                  <a:schemeClr val="tx1"/>
                </a:solidFill>
              </a:defRPr>
            </a:lvl1pPr>
          </a:lstStyle>
          <a:p>
            <a:r>
              <a:rPr lang="fr-FR"/>
              <a:t>Cliquez sur l'icône pour ajouter une image</a:t>
            </a:r>
          </a:p>
        </p:txBody>
      </p:sp>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647704" y="365125"/>
            <a:ext cx="10963261" cy="379478"/>
          </a:xfrm>
          <a:prstGeom prst="rect">
            <a:avLst/>
          </a:prstGeo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370B38B0-E06A-59E6-4DE7-9355B4DB29DD}"/>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B4871C3-4D08-7B67-EA99-1B765A650412}"/>
              </a:ext>
            </a:extLst>
          </p:cNvPr>
          <p:cNvSpPr>
            <a:spLocks noGrp="1"/>
          </p:cNvSpPr>
          <p:nvPr>
            <p:ph type="ftr" sz="quarter" idx="11"/>
          </p:nvPr>
        </p:nvSpPr>
        <p:spPr>
          <a:xfrm>
            <a:off x="2139409" y="6492875"/>
            <a:ext cx="4163026" cy="180000"/>
          </a:xfrm>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E986600E-82A3-D0D6-4B05-F7BAA20D6FE8}"/>
              </a:ext>
            </a:extLst>
          </p:cNvPr>
          <p:cNvSpPr>
            <a:spLocks noGrp="1"/>
          </p:cNvSpPr>
          <p:nvPr>
            <p:ph type="dt" sz="half" idx="12"/>
          </p:nvPr>
        </p:nvSpPr>
        <p:spPr/>
        <p:txBody>
          <a:bodyPr/>
          <a:lstStyle/>
          <a:p>
            <a:r>
              <a:rPr lang="fr-FR"/>
              <a:t>17/06/2025</a:t>
            </a:r>
          </a:p>
        </p:txBody>
      </p:sp>
      <p:sp>
        <p:nvSpPr>
          <p:cNvPr id="6" name="Rectangle 5">
            <a:extLst>
              <a:ext uri="{FF2B5EF4-FFF2-40B4-BE49-F238E27FC236}">
                <a16:creationId xmlns:a16="http://schemas.microsoft.com/office/drawing/2014/main" id="{A245D23B-8D13-2D1E-55C9-C09A0C80CC8B}"/>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7915E3CB-8291-EE48-63F0-3BF9383A844E}"/>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Espace réservé du texte 2">
            <a:extLst>
              <a:ext uri="{FF2B5EF4-FFF2-40B4-BE49-F238E27FC236}">
                <a16:creationId xmlns:a16="http://schemas.microsoft.com/office/drawing/2014/main" id="{93C67636-99BB-1AC5-7D59-A8162B2778C9}"/>
              </a:ext>
            </a:extLst>
          </p:cNvPr>
          <p:cNvSpPr>
            <a:spLocks noGrp="1"/>
          </p:cNvSpPr>
          <p:nvPr>
            <p:ph idx="1" hasCustomPrompt="1"/>
          </p:nvPr>
        </p:nvSpPr>
        <p:spPr>
          <a:xfrm>
            <a:off x="647705" y="1397000"/>
            <a:ext cx="6329164" cy="4619625"/>
          </a:xfrm>
          <a:prstGeom prst="rect">
            <a:avLst/>
          </a:prstGeom>
        </p:spPr>
        <p:txBody>
          <a:bodyPr vert="horz" lIns="0" tIns="0" rIns="0" bIns="0" rtlCol="0">
            <a:noAutofit/>
          </a:bodyPr>
          <a:lstStyle>
            <a:lvl1pPr>
              <a:defRPr>
                <a:solidFill>
                  <a:schemeClr val="tx2"/>
                </a:solidFill>
              </a:defRPr>
            </a:lvl1pPr>
            <a:lvl2pPr>
              <a:defRPr/>
            </a:lvl2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pic>
        <p:nvPicPr>
          <p:cNvPr id="7" name="Image 6" descr="Une image contenant lune, croissant, astronomie, nuit&#10;&#10;Description générée automatiquement">
            <a:extLst>
              <a:ext uri="{FF2B5EF4-FFF2-40B4-BE49-F238E27FC236}">
                <a16:creationId xmlns:a16="http://schemas.microsoft.com/office/drawing/2014/main" id="{253C8F53-6839-C2CE-9C4C-335804BEE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4753" y="5952140"/>
            <a:ext cx="1000141" cy="655092"/>
          </a:xfrm>
          <a:prstGeom prst="rect">
            <a:avLst/>
          </a:prstGeom>
        </p:spPr>
      </p:pic>
    </p:spTree>
    <p:extLst>
      <p:ext uri="{BB962C8B-B14F-4D97-AF65-F5344CB8AC3E}">
        <p14:creationId xmlns:p14="http://schemas.microsoft.com/office/powerpoint/2010/main" val="3519652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 + photo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16BD9E-5200-8FA1-9F8C-4A7EDAAB41EB}"/>
              </a:ext>
            </a:extLst>
          </p:cNvPr>
          <p:cNvSpPr>
            <a:spLocks noGrp="1"/>
          </p:cNvSpPr>
          <p:nvPr>
            <p:ph type="title" hasCustomPrompt="1"/>
          </p:nvPr>
        </p:nvSpPr>
        <p:spPr>
          <a:xfrm>
            <a:off x="647704" y="365125"/>
            <a:ext cx="10963267" cy="379478"/>
          </a:xfr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FD724DA1-39E7-24A8-5C23-FC1A3DEFCA85}"/>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F62AA38-22BD-AA32-AFEB-890306BF4432}"/>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F0B40527-FB1C-BADA-7671-1E149E4B3E0D}"/>
              </a:ext>
            </a:extLst>
          </p:cNvPr>
          <p:cNvSpPr>
            <a:spLocks noGrp="1"/>
          </p:cNvSpPr>
          <p:nvPr>
            <p:ph type="dt" sz="half" idx="12"/>
          </p:nvPr>
        </p:nvSpPr>
        <p:spPr/>
        <p:txBody>
          <a:bodyPr/>
          <a:lstStyle/>
          <a:p>
            <a:r>
              <a:rPr lang="fr-FR"/>
              <a:t>17/06/2025</a:t>
            </a:r>
          </a:p>
        </p:txBody>
      </p:sp>
      <p:sp>
        <p:nvSpPr>
          <p:cNvPr id="9" name="Espace réservé du texte 13">
            <a:extLst>
              <a:ext uri="{FF2B5EF4-FFF2-40B4-BE49-F238E27FC236}">
                <a16:creationId xmlns:a16="http://schemas.microsoft.com/office/drawing/2014/main" id="{CA726962-4E58-302C-355D-468FEBA4AD61}"/>
              </a:ext>
            </a:extLst>
          </p:cNvPr>
          <p:cNvSpPr>
            <a:spLocks noGrp="1"/>
          </p:cNvSpPr>
          <p:nvPr>
            <p:ph type="body" sz="quarter" idx="14" hasCustomPrompt="1"/>
          </p:nvPr>
        </p:nvSpPr>
        <p:spPr>
          <a:xfrm>
            <a:off x="647704" y="1390650"/>
            <a:ext cx="5133971" cy="4619625"/>
          </a:xfrm>
          <a:ln>
            <a:noFill/>
          </a:ln>
        </p:spPr>
        <p:txBody>
          <a:bodyPr/>
          <a:lstStyle>
            <a:lvl1pPr>
              <a:defRPr>
                <a:solidFill>
                  <a:schemeClr val="tx2"/>
                </a:solidFill>
              </a:defRPr>
            </a:lvl1pPr>
            <a:lvl2pPr>
              <a:defRPr/>
            </a:lvl2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sp>
        <p:nvSpPr>
          <p:cNvPr id="10" name="Espace réservé pour une image  6">
            <a:extLst>
              <a:ext uri="{FF2B5EF4-FFF2-40B4-BE49-F238E27FC236}">
                <a16:creationId xmlns:a16="http://schemas.microsoft.com/office/drawing/2014/main" id="{1CA87B95-EC43-6D0E-CDF1-38488DBEAB3E}"/>
              </a:ext>
            </a:extLst>
          </p:cNvPr>
          <p:cNvSpPr>
            <a:spLocks noGrp="1"/>
          </p:cNvSpPr>
          <p:nvPr>
            <p:ph type="pic" sz="quarter" idx="17"/>
          </p:nvPr>
        </p:nvSpPr>
        <p:spPr>
          <a:xfrm>
            <a:off x="6477000" y="1390650"/>
            <a:ext cx="5133971" cy="4619625"/>
          </a:xfrm>
        </p:spPr>
        <p:txBody>
          <a:bodyPr anchor="ctr">
            <a:normAutofit/>
          </a:bodyPr>
          <a:lstStyle>
            <a:lvl1pPr algn="ctr">
              <a:defRPr sz="1200" b="0">
                <a:solidFill>
                  <a:schemeClr val="tx1"/>
                </a:solidFill>
              </a:defRPr>
            </a:lvl1pPr>
          </a:lstStyle>
          <a:p>
            <a:r>
              <a:rPr lang="fr-FR"/>
              <a:t>Cliquez sur l'icône pour ajouter une image</a:t>
            </a:r>
          </a:p>
        </p:txBody>
      </p:sp>
      <p:sp>
        <p:nvSpPr>
          <p:cNvPr id="11" name="Rectangle 10">
            <a:extLst>
              <a:ext uri="{FF2B5EF4-FFF2-40B4-BE49-F238E27FC236}">
                <a16:creationId xmlns:a16="http://schemas.microsoft.com/office/drawing/2014/main" id="{B7882C24-D633-0019-C454-F9B5A3133417}"/>
              </a:ext>
            </a:extLst>
          </p:cNvPr>
          <p:cNvSpPr/>
          <p:nvPr userDrawn="1"/>
        </p:nvSpPr>
        <p:spPr>
          <a:xfrm rot="5400000">
            <a:off x="4142156" y="3658817"/>
            <a:ext cx="4619622"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3" name="Connecteur droit 12">
            <a:extLst>
              <a:ext uri="{FF2B5EF4-FFF2-40B4-BE49-F238E27FC236}">
                <a16:creationId xmlns:a16="http://schemas.microsoft.com/office/drawing/2014/main" id="{4DFC47A6-B269-32A4-D754-BA986C1A4FC9}"/>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387721B-65E0-EB57-22F7-B22167B76633}"/>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lune, croissant, astronomie, nuit&#10;&#10;Description générée automatiquement">
            <a:extLst>
              <a:ext uri="{FF2B5EF4-FFF2-40B4-BE49-F238E27FC236}">
                <a16:creationId xmlns:a16="http://schemas.microsoft.com/office/drawing/2014/main" id="{E9DED6A7-F18E-F731-4315-230C7783BD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9200" y="5939246"/>
            <a:ext cx="1000141" cy="655092"/>
          </a:xfrm>
          <a:prstGeom prst="rect">
            <a:avLst/>
          </a:prstGeom>
        </p:spPr>
      </p:pic>
    </p:spTree>
    <p:extLst>
      <p:ext uri="{BB962C8B-B14F-4D97-AF65-F5344CB8AC3E}">
        <p14:creationId xmlns:p14="http://schemas.microsoft.com/office/powerpoint/2010/main" val="3756228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e + photo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16BD9E-5200-8FA1-9F8C-4A7EDAAB41EB}"/>
              </a:ext>
            </a:extLst>
          </p:cNvPr>
          <p:cNvSpPr>
            <a:spLocks noGrp="1"/>
          </p:cNvSpPr>
          <p:nvPr>
            <p:ph type="title" hasCustomPrompt="1"/>
          </p:nvPr>
        </p:nvSpPr>
        <p:spPr>
          <a:xfrm>
            <a:off x="647704" y="365125"/>
            <a:ext cx="10963267" cy="379478"/>
          </a:xfr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FD724DA1-39E7-24A8-5C23-FC1A3DEFCA85}"/>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F62AA38-22BD-AA32-AFEB-890306BF4432}"/>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F0B40527-FB1C-BADA-7671-1E149E4B3E0D}"/>
              </a:ext>
            </a:extLst>
          </p:cNvPr>
          <p:cNvSpPr>
            <a:spLocks noGrp="1"/>
          </p:cNvSpPr>
          <p:nvPr>
            <p:ph type="dt" sz="half" idx="12"/>
          </p:nvPr>
        </p:nvSpPr>
        <p:spPr/>
        <p:txBody>
          <a:bodyPr/>
          <a:lstStyle/>
          <a:p>
            <a:r>
              <a:rPr lang="fr-FR"/>
              <a:t>17/06/2025</a:t>
            </a:r>
          </a:p>
        </p:txBody>
      </p:sp>
      <p:sp>
        <p:nvSpPr>
          <p:cNvPr id="9" name="Espace réservé du texte 13">
            <a:extLst>
              <a:ext uri="{FF2B5EF4-FFF2-40B4-BE49-F238E27FC236}">
                <a16:creationId xmlns:a16="http://schemas.microsoft.com/office/drawing/2014/main" id="{CA726962-4E58-302C-355D-468FEBA4AD61}"/>
              </a:ext>
            </a:extLst>
          </p:cNvPr>
          <p:cNvSpPr>
            <a:spLocks noGrp="1"/>
          </p:cNvSpPr>
          <p:nvPr>
            <p:ph type="body" sz="quarter" idx="14" hasCustomPrompt="1"/>
          </p:nvPr>
        </p:nvSpPr>
        <p:spPr>
          <a:xfrm>
            <a:off x="647704" y="1390650"/>
            <a:ext cx="5133971" cy="4619625"/>
          </a:xfrm>
          <a:ln>
            <a:noFill/>
          </a:ln>
        </p:spPr>
        <p:txBody>
          <a:bodyPr/>
          <a:lstStyle>
            <a:lvl1pPr>
              <a:defRPr>
                <a:solidFill>
                  <a:schemeClr val="tx2"/>
                </a:solidFill>
              </a:defRPr>
            </a:lvl1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sp>
        <p:nvSpPr>
          <p:cNvPr id="6" name="Espace réservé pour une image  6">
            <a:extLst>
              <a:ext uri="{FF2B5EF4-FFF2-40B4-BE49-F238E27FC236}">
                <a16:creationId xmlns:a16="http://schemas.microsoft.com/office/drawing/2014/main" id="{44B5D61B-5CF5-BF3A-1996-7EB5D6E100A4}"/>
              </a:ext>
            </a:extLst>
          </p:cNvPr>
          <p:cNvSpPr>
            <a:spLocks noGrp="1"/>
          </p:cNvSpPr>
          <p:nvPr>
            <p:ph type="pic" sz="quarter" idx="18"/>
          </p:nvPr>
        </p:nvSpPr>
        <p:spPr>
          <a:xfrm>
            <a:off x="6477000" y="3819525"/>
            <a:ext cx="5133971" cy="2190750"/>
          </a:xfrm>
        </p:spPr>
        <p:txBody>
          <a:bodyPr anchor="ctr">
            <a:normAutofit/>
          </a:bodyPr>
          <a:lstStyle>
            <a:lvl1pPr algn="ctr">
              <a:defRPr sz="1200" b="0">
                <a:solidFill>
                  <a:schemeClr val="tx1"/>
                </a:solidFill>
              </a:defRPr>
            </a:lvl1pPr>
          </a:lstStyle>
          <a:p>
            <a:r>
              <a:rPr lang="fr-FR"/>
              <a:t>Cliquez sur l'icône pour ajouter une image</a:t>
            </a:r>
          </a:p>
        </p:txBody>
      </p:sp>
      <p:sp>
        <p:nvSpPr>
          <p:cNvPr id="7" name="Rectangle 6">
            <a:extLst>
              <a:ext uri="{FF2B5EF4-FFF2-40B4-BE49-F238E27FC236}">
                <a16:creationId xmlns:a16="http://schemas.microsoft.com/office/drawing/2014/main" id="{E73128CE-5DC5-F336-197E-4C51DB9161D5}"/>
              </a:ext>
            </a:extLst>
          </p:cNvPr>
          <p:cNvSpPr/>
          <p:nvPr userDrawn="1"/>
        </p:nvSpPr>
        <p:spPr>
          <a:xfrm rot="5400000">
            <a:off x="5356590" y="4873256"/>
            <a:ext cx="2190751"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space réservé pour une image  6">
            <a:extLst>
              <a:ext uri="{FF2B5EF4-FFF2-40B4-BE49-F238E27FC236}">
                <a16:creationId xmlns:a16="http://schemas.microsoft.com/office/drawing/2014/main" id="{9D9DCB0D-BBF7-92B8-4910-6206DC6DEE06}"/>
              </a:ext>
            </a:extLst>
          </p:cNvPr>
          <p:cNvSpPr>
            <a:spLocks noGrp="1"/>
          </p:cNvSpPr>
          <p:nvPr>
            <p:ph type="pic" sz="quarter" idx="19"/>
          </p:nvPr>
        </p:nvSpPr>
        <p:spPr>
          <a:xfrm>
            <a:off x="6477000" y="1390650"/>
            <a:ext cx="5133971" cy="2190750"/>
          </a:xfrm>
        </p:spPr>
        <p:txBody>
          <a:bodyPr anchor="ctr">
            <a:normAutofit/>
          </a:bodyPr>
          <a:lstStyle>
            <a:lvl1pPr algn="ctr">
              <a:defRPr sz="1200" b="0">
                <a:solidFill>
                  <a:schemeClr val="tx1"/>
                </a:solidFill>
              </a:defRPr>
            </a:lvl1pPr>
          </a:lstStyle>
          <a:p>
            <a:r>
              <a:rPr lang="fr-FR"/>
              <a:t>Cliquez sur l'icône pour ajouter une image</a:t>
            </a:r>
          </a:p>
        </p:txBody>
      </p:sp>
      <p:sp>
        <p:nvSpPr>
          <p:cNvPr id="12" name="Rectangle 11">
            <a:extLst>
              <a:ext uri="{FF2B5EF4-FFF2-40B4-BE49-F238E27FC236}">
                <a16:creationId xmlns:a16="http://schemas.microsoft.com/office/drawing/2014/main" id="{2AD650A7-3FDA-F4C8-4E3C-C9E198D792F8}"/>
              </a:ext>
            </a:extLst>
          </p:cNvPr>
          <p:cNvSpPr/>
          <p:nvPr userDrawn="1"/>
        </p:nvSpPr>
        <p:spPr>
          <a:xfrm rot="5400000">
            <a:off x="5356590" y="2444381"/>
            <a:ext cx="2190751"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3" name="Connecteur droit 12">
            <a:extLst>
              <a:ext uri="{FF2B5EF4-FFF2-40B4-BE49-F238E27FC236}">
                <a16:creationId xmlns:a16="http://schemas.microsoft.com/office/drawing/2014/main" id="{A01701FF-BFEF-F080-3CEE-C4896D42C9FA}"/>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912F2F8-E23B-0DE6-4D0D-CEB45B7C4408}"/>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lune, croissant, astronomie, nuit&#10;&#10;Description générée automatiquement">
            <a:extLst>
              <a:ext uri="{FF2B5EF4-FFF2-40B4-BE49-F238E27FC236}">
                <a16:creationId xmlns:a16="http://schemas.microsoft.com/office/drawing/2014/main" id="{752207A3-CEBA-C394-A57E-6E1646525C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935436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FD724DA1-39E7-24A8-5C23-FC1A3DEFCA85}"/>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F62AA38-22BD-AA32-AFEB-890306BF4432}"/>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F0B40527-FB1C-BADA-7671-1E149E4B3E0D}"/>
              </a:ext>
            </a:extLst>
          </p:cNvPr>
          <p:cNvSpPr>
            <a:spLocks noGrp="1"/>
          </p:cNvSpPr>
          <p:nvPr>
            <p:ph type="dt" sz="half" idx="12"/>
          </p:nvPr>
        </p:nvSpPr>
        <p:spPr/>
        <p:txBody>
          <a:bodyPr/>
          <a:lstStyle/>
          <a:p>
            <a:r>
              <a:rPr lang="fr-FR"/>
              <a:t>17/06/2025</a:t>
            </a:r>
          </a:p>
        </p:txBody>
      </p:sp>
      <p:sp>
        <p:nvSpPr>
          <p:cNvPr id="7" name="Espace réservé pour une image  6">
            <a:extLst>
              <a:ext uri="{FF2B5EF4-FFF2-40B4-BE49-F238E27FC236}">
                <a16:creationId xmlns:a16="http://schemas.microsoft.com/office/drawing/2014/main" id="{40945EDE-9B03-71E4-AA50-DD2B2790FA78}"/>
              </a:ext>
            </a:extLst>
          </p:cNvPr>
          <p:cNvSpPr>
            <a:spLocks noGrp="1"/>
          </p:cNvSpPr>
          <p:nvPr>
            <p:ph type="pic" sz="quarter" idx="13"/>
          </p:nvPr>
        </p:nvSpPr>
        <p:spPr>
          <a:xfrm>
            <a:off x="6493613" y="1390650"/>
            <a:ext cx="5117361" cy="4619625"/>
          </a:xfrm>
        </p:spPr>
        <p:txBody>
          <a:bodyPr anchor="ctr">
            <a:normAutofit/>
          </a:bodyPr>
          <a:lstStyle>
            <a:lvl1pPr algn="ctr">
              <a:defRPr sz="1200" b="0">
                <a:solidFill>
                  <a:schemeClr val="tx1"/>
                </a:solidFill>
              </a:defRPr>
            </a:lvl1pPr>
          </a:lstStyle>
          <a:p>
            <a:r>
              <a:rPr lang="fr-FR"/>
              <a:t>Cliquez sur l'icône pour ajouter une image</a:t>
            </a:r>
          </a:p>
        </p:txBody>
      </p:sp>
      <p:sp>
        <p:nvSpPr>
          <p:cNvPr id="8" name="Rectangle 7">
            <a:extLst>
              <a:ext uri="{FF2B5EF4-FFF2-40B4-BE49-F238E27FC236}">
                <a16:creationId xmlns:a16="http://schemas.microsoft.com/office/drawing/2014/main" id="{E0D6A6F2-5450-3DB1-813C-EB592761E364}"/>
              </a:ext>
            </a:extLst>
          </p:cNvPr>
          <p:cNvSpPr/>
          <p:nvPr userDrawn="1"/>
        </p:nvSpPr>
        <p:spPr>
          <a:xfrm rot="5400000">
            <a:off x="4142156" y="3658818"/>
            <a:ext cx="4619623"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space réservé pour une image  6">
            <a:extLst>
              <a:ext uri="{FF2B5EF4-FFF2-40B4-BE49-F238E27FC236}">
                <a16:creationId xmlns:a16="http://schemas.microsoft.com/office/drawing/2014/main" id="{80617B67-95C7-57D8-F3C6-7729460E0C57}"/>
              </a:ext>
            </a:extLst>
          </p:cNvPr>
          <p:cNvSpPr>
            <a:spLocks noGrp="1"/>
          </p:cNvSpPr>
          <p:nvPr>
            <p:ph type="pic" sz="quarter" idx="14"/>
          </p:nvPr>
        </p:nvSpPr>
        <p:spPr>
          <a:xfrm>
            <a:off x="647704" y="1390650"/>
            <a:ext cx="5133969" cy="4619625"/>
          </a:xfrm>
        </p:spPr>
        <p:txBody>
          <a:bodyPr anchor="ctr">
            <a:normAutofit/>
          </a:bodyPr>
          <a:lstStyle>
            <a:lvl1pPr algn="ctr">
              <a:defRPr sz="1200" b="0">
                <a:solidFill>
                  <a:schemeClr val="tx1"/>
                </a:solidFill>
              </a:defRPr>
            </a:lvl1pPr>
          </a:lstStyle>
          <a:p>
            <a:r>
              <a:rPr lang="fr-FR"/>
              <a:t>Cliquez sur l'icône pour ajouter une image</a:t>
            </a:r>
          </a:p>
        </p:txBody>
      </p:sp>
      <p:sp>
        <p:nvSpPr>
          <p:cNvPr id="10" name="Rectangle 9">
            <a:extLst>
              <a:ext uri="{FF2B5EF4-FFF2-40B4-BE49-F238E27FC236}">
                <a16:creationId xmlns:a16="http://schemas.microsoft.com/office/drawing/2014/main" id="{9D3A852C-BE2F-D7A8-4EB3-AF065A81054F}"/>
              </a:ext>
            </a:extLst>
          </p:cNvPr>
          <p:cNvSpPr/>
          <p:nvPr userDrawn="1"/>
        </p:nvSpPr>
        <p:spPr>
          <a:xfrm rot="5400000">
            <a:off x="-1687139" y="3658818"/>
            <a:ext cx="4619623"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 name="Connecteur droit 8">
            <a:extLst>
              <a:ext uri="{FF2B5EF4-FFF2-40B4-BE49-F238E27FC236}">
                <a16:creationId xmlns:a16="http://schemas.microsoft.com/office/drawing/2014/main" id="{001C1015-6588-A835-A9BD-4B80826AA46C}"/>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7302F3E-E294-801B-E93E-3D163FF8D111}"/>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6D1FDFA9-FC9E-00B3-C16C-62A79C47F6C3}"/>
              </a:ext>
            </a:extLst>
          </p:cNvPr>
          <p:cNvSpPr>
            <a:spLocks noGrp="1"/>
          </p:cNvSpPr>
          <p:nvPr>
            <p:ph type="title" hasCustomPrompt="1"/>
          </p:nvPr>
        </p:nvSpPr>
        <p:spPr>
          <a:xfrm>
            <a:off x="647704" y="365125"/>
            <a:ext cx="10963267" cy="379478"/>
          </a:xfrm>
        </p:spPr>
        <p:txBody>
          <a:bodyPr/>
          <a:lstStyle/>
          <a:p>
            <a:r>
              <a:rPr lang="fr-FR" dirty="0"/>
              <a:t>Titre de la partie</a:t>
            </a:r>
          </a:p>
        </p:txBody>
      </p:sp>
      <p:pic>
        <p:nvPicPr>
          <p:cNvPr id="2" name="Image 1" descr="Une image contenant lune, croissant, astronomie, nuit&#10;&#10;Description générée automatiquement">
            <a:extLst>
              <a:ext uri="{FF2B5EF4-FFF2-40B4-BE49-F238E27FC236}">
                <a16:creationId xmlns:a16="http://schemas.microsoft.com/office/drawing/2014/main" id="{CFAFEE78-C6D3-9F53-728F-0AF5723C7B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215486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s + légend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16BD9E-5200-8FA1-9F8C-4A7EDAAB41EB}"/>
              </a:ext>
            </a:extLst>
          </p:cNvPr>
          <p:cNvSpPr>
            <a:spLocks noGrp="1"/>
          </p:cNvSpPr>
          <p:nvPr>
            <p:ph type="title" hasCustomPrompt="1"/>
          </p:nvPr>
        </p:nvSpPr>
        <p:spPr>
          <a:xfrm>
            <a:off x="647704" y="365125"/>
            <a:ext cx="10963267" cy="379478"/>
          </a:xfr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FD724DA1-39E7-24A8-5C23-FC1A3DEFCA85}"/>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F62AA38-22BD-AA32-AFEB-890306BF4432}"/>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F0B40527-FB1C-BADA-7671-1E149E4B3E0D}"/>
              </a:ext>
            </a:extLst>
          </p:cNvPr>
          <p:cNvSpPr>
            <a:spLocks noGrp="1"/>
          </p:cNvSpPr>
          <p:nvPr>
            <p:ph type="dt" sz="half" idx="12"/>
          </p:nvPr>
        </p:nvSpPr>
        <p:spPr/>
        <p:txBody>
          <a:bodyPr/>
          <a:lstStyle/>
          <a:p>
            <a:r>
              <a:rPr lang="fr-FR"/>
              <a:t>17/06/2025</a:t>
            </a:r>
          </a:p>
        </p:txBody>
      </p:sp>
      <p:sp>
        <p:nvSpPr>
          <p:cNvPr id="6" name="Espace réservé pour une image  6">
            <a:extLst>
              <a:ext uri="{FF2B5EF4-FFF2-40B4-BE49-F238E27FC236}">
                <a16:creationId xmlns:a16="http://schemas.microsoft.com/office/drawing/2014/main" id="{80617B67-95C7-57D8-F3C6-7729460E0C57}"/>
              </a:ext>
            </a:extLst>
          </p:cNvPr>
          <p:cNvSpPr>
            <a:spLocks noGrp="1"/>
          </p:cNvSpPr>
          <p:nvPr>
            <p:ph type="pic" sz="quarter" idx="14"/>
          </p:nvPr>
        </p:nvSpPr>
        <p:spPr>
          <a:xfrm>
            <a:off x="647704" y="1390650"/>
            <a:ext cx="5133971" cy="3648075"/>
          </a:xfrm>
        </p:spPr>
        <p:txBody>
          <a:bodyPr anchor="ctr">
            <a:normAutofit/>
          </a:bodyPr>
          <a:lstStyle>
            <a:lvl1pPr algn="ctr">
              <a:defRPr sz="1200" b="0">
                <a:solidFill>
                  <a:schemeClr val="tx1"/>
                </a:solidFill>
              </a:defRPr>
            </a:lvl1pPr>
          </a:lstStyle>
          <a:p>
            <a:r>
              <a:rPr lang="fr-FR"/>
              <a:t>Cliquez sur l'icône pour ajouter une image</a:t>
            </a:r>
          </a:p>
        </p:txBody>
      </p:sp>
      <p:sp>
        <p:nvSpPr>
          <p:cNvPr id="10" name="Rectangle 9">
            <a:extLst>
              <a:ext uri="{FF2B5EF4-FFF2-40B4-BE49-F238E27FC236}">
                <a16:creationId xmlns:a16="http://schemas.microsoft.com/office/drawing/2014/main" id="{9D3A852C-BE2F-D7A8-4EB3-AF065A81054F}"/>
              </a:ext>
            </a:extLst>
          </p:cNvPr>
          <p:cNvSpPr/>
          <p:nvPr userDrawn="1"/>
        </p:nvSpPr>
        <p:spPr>
          <a:xfrm rot="5400000">
            <a:off x="-1201365" y="3173043"/>
            <a:ext cx="3648073"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u texte 13">
            <a:extLst>
              <a:ext uri="{FF2B5EF4-FFF2-40B4-BE49-F238E27FC236}">
                <a16:creationId xmlns:a16="http://schemas.microsoft.com/office/drawing/2014/main" id="{1137FFCA-CD94-F8CB-FA7A-A90B152A8B44}"/>
              </a:ext>
            </a:extLst>
          </p:cNvPr>
          <p:cNvSpPr>
            <a:spLocks noGrp="1"/>
          </p:cNvSpPr>
          <p:nvPr>
            <p:ph type="body" sz="quarter" idx="15" hasCustomPrompt="1"/>
          </p:nvPr>
        </p:nvSpPr>
        <p:spPr>
          <a:xfrm>
            <a:off x="581024" y="5286375"/>
            <a:ext cx="5204025" cy="828675"/>
          </a:xfrm>
        </p:spPr>
        <p:txBody>
          <a:bodyPr>
            <a:normAutofit/>
          </a:bodyPr>
          <a:lstStyle>
            <a:lvl1pPr>
              <a:defRPr sz="1800" b="0">
                <a:solidFill>
                  <a:schemeClr val="tx1"/>
                </a:solidFill>
              </a:defRPr>
            </a:lvl1pPr>
          </a:lstStyle>
          <a:p>
            <a:pPr lvl="0"/>
            <a:r>
              <a:rPr lang="fr-FR" dirty="0"/>
              <a:t>Texte à modifier</a:t>
            </a:r>
          </a:p>
        </p:txBody>
      </p:sp>
      <p:sp>
        <p:nvSpPr>
          <p:cNvPr id="19" name="Espace réservé pour une image  6">
            <a:extLst>
              <a:ext uri="{FF2B5EF4-FFF2-40B4-BE49-F238E27FC236}">
                <a16:creationId xmlns:a16="http://schemas.microsoft.com/office/drawing/2014/main" id="{ECC94AA5-A837-B56F-3F6C-737B004A004A}"/>
              </a:ext>
            </a:extLst>
          </p:cNvPr>
          <p:cNvSpPr>
            <a:spLocks noGrp="1"/>
          </p:cNvSpPr>
          <p:nvPr>
            <p:ph type="pic" sz="quarter" idx="17"/>
          </p:nvPr>
        </p:nvSpPr>
        <p:spPr>
          <a:xfrm>
            <a:off x="6477000" y="1390650"/>
            <a:ext cx="5133971" cy="3648075"/>
          </a:xfrm>
        </p:spPr>
        <p:txBody>
          <a:bodyPr anchor="ctr">
            <a:normAutofit/>
          </a:bodyPr>
          <a:lstStyle>
            <a:lvl1pPr algn="ctr">
              <a:defRPr sz="1200" b="0">
                <a:solidFill>
                  <a:schemeClr val="tx1"/>
                </a:solidFill>
              </a:defRPr>
            </a:lvl1pPr>
          </a:lstStyle>
          <a:p>
            <a:r>
              <a:rPr lang="fr-FR"/>
              <a:t>Cliquez sur l'icône pour ajouter une image</a:t>
            </a:r>
          </a:p>
        </p:txBody>
      </p:sp>
      <p:sp>
        <p:nvSpPr>
          <p:cNvPr id="20" name="Rectangle 19">
            <a:extLst>
              <a:ext uri="{FF2B5EF4-FFF2-40B4-BE49-F238E27FC236}">
                <a16:creationId xmlns:a16="http://schemas.microsoft.com/office/drawing/2014/main" id="{A0397590-505A-C300-8814-98DB49B6EE23}"/>
              </a:ext>
            </a:extLst>
          </p:cNvPr>
          <p:cNvSpPr/>
          <p:nvPr userDrawn="1"/>
        </p:nvSpPr>
        <p:spPr>
          <a:xfrm rot="5400000">
            <a:off x="4627931" y="3173043"/>
            <a:ext cx="3648073"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space réservé du texte 13">
            <a:extLst>
              <a:ext uri="{FF2B5EF4-FFF2-40B4-BE49-F238E27FC236}">
                <a16:creationId xmlns:a16="http://schemas.microsoft.com/office/drawing/2014/main" id="{3B7E0227-A1F2-DC35-B091-5F4F4FFEED6B}"/>
              </a:ext>
            </a:extLst>
          </p:cNvPr>
          <p:cNvSpPr>
            <a:spLocks noGrp="1"/>
          </p:cNvSpPr>
          <p:nvPr>
            <p:ph type="body" sz="quarter" idx="18" hasCustomPrompt="1"/>
          </p:nvPr>
        </p:nvSpPr>
        <p:spPr>
          <a:xfrm>
            <a:off x="6410320" y="5286375"/>
            <a:ext cx="5204025" cy="828675"/>
          </a:xfrm>
        </p:spPr>
        <p:txBody>
          <a:bodyPr>
            <a:normAutofit/>
          </a:bodyPr>
          <a:lstStyle>
            <a:lvl1pPr>
              <a:defRPr sz="1800" b="0">
                <a:solidFill>
                  <a:schemeClr val="tx1"/>
                </a:solidFill>
              </a:defRPr>
            </a:lvl1pPr>
          </a:lstStyle>
          <a:p>
            <a:pPr lvl="0"/>
            <a:r>
              <a:rPr lang="fr-FR" dirty="0"/>
              <a:t>Texte à modifier</a:t>
            </a:r>
          </a:p>
        </p:txBody>
      </p:sp>
      <p:cxnSp>
        <p:nvCxnSpPr>
          <p:cNvPr id="22" name="Connecteur droit 21">
            <a:extLst>
              <a:ext uri="{FF2B5EF4-FFF2-40B4-BE49-F238E27FC236}">
                <a16:creationId xmlns:a16="http://schemas.microsoft.com/office/drawing/2014/main" id="{ED361228-924C-B988-4AF8-F037CE1873D2}"/>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35EFC38-6EFA-8FBC-CECD-009241993F60}"/>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lune, croissant, astronomie, nuit&#10;&#10;Description générée automatiquement">
            <a:extLst>
              <a:ext uri="{FF2B5EF4-FFF2-40B4-BE49-F238E27FC236}">
                <a16:creationId xmlns:a16="http://schemas.microsoft.com/office/drawing/2014/main" id="{974ABA85-0B06-9AB3-AFDD-2A3A4BF5A6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1664811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e + photo &quot;découpée&quo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16BD9E-5200-8FA1-9F8C-4A7EDAAB41EB}"/>
              </a:ext>
            </a:extLst>
          </p:cNvPr>
          <p:cNvSpPr>
            <a:spLocks noGrp="1"/>
          </p:cNvSpPr>
          <p:nvPr>
            <p:ph type="title" hasCustomPrompt="1"/>
          </p:nvPr>
        </p:nvSpPr>
        <p:spPr>
          <a:xfrm>
            <a:off x="647705" y="365125"/>
            <a:ext cx="8304275" cy="379478"/>
          </a:xfr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FD724DA1-39E7-24A8-5C23-FC1A3DEFCA85}"/>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F62AA38-22BD-AA32-AFEB-890306BF4432}"/>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F0B40527-FB1C-BADA-7671-1E149E4B3E0D}"/>
              </a:ext>
            </a:extLst>
          </p:cNvPr>
          <p:cNvSpPr>
            <a:spLocks noGrp="1"/>
          </p:cNvSpPr>
          <p:nvPr>
            <p:ph type="dt" sz="half" idx="12"/>
          </p:nvPr>
        </p:nvSpPr>
        <p:spPr/>
        <p:txBody>
          <a:bodyPr/>
          <a:lstStyle/>
          <a:p>
            <a:r>
              <a:rPr lang="fr-FR"/>
              <a:t>17/06/2025</a:t>
            </a:r>
          </a:p>
        </p:txBody>
      </p:sp>
      <p:sp>
        <p:nvSpPr>
          <p:cNvPr id="9" name="Espace réservé du texte 13">
            <a:extLst>
              <a:ext uri="{FF2B5EF4-FFF2-40B4-BE49-F238E27FC236}">
                <a16:creationId xmlns:a16="http://schemas.microsoft.com/office/drawing/2014/main" id="{CA726962-4E58-302C-355D-468FEBA4AD61}"/>
              </a:ext>
            </a:extLst>
          </p:cNvPr>
          <p:cNvSpPr>
            <a:spLocks noGrp="1"/>
          </p:cNvSpPr>
          <p:nvPr>
            <p:ph type="body" sz="quarter" idx="14" hasCustomPrompt="1"/>
          </p:nvPr>
        </p:nvSpPr>
        <p:spPr>
          <a:xfrm>
            <a:off x="647704" y="1390650"/>
            <a:ext cx="8304272" cy="4619625"/>
          </a:xfrm>
          <a:ln>
            <a:noFill/>
          </a:ln>
        </p:spPr>
        <p:txBody>
          <a:bodyPr/>
          <a:lstStyle>
            <a:lvl1pPr>
              <a:defRPr>
                <a:solidFill>
                  <a:schemeClr val="tx2"/>
                </a:solidFill>
              </a:defRPr>
            </a:lvl1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cxnSp>
        <p:nvCxnSpPr>
          <p:cNvPr id="13" name="Connecteur droit 12">
            <a:extLst>
              <a:ext uri="{FF2B5EF4-FFF2-40B4-BE49-F238E27FC236}">
                <a16:creationId xmlns:a16="http://schemas.microsoft.com/office/drawing/2014/main" id="{4DFC47A6-B269-32A4-D754-BA986C1A4FC9}"/>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A46E040-A070-6507-3F11-CD5276832749}"/>
              </a:ext>
            </a:extLst>
          </p:cNvPr>
          <p:cNvSpPr/>
          <p:nvPr userDrawn="1"/>
        </p:nvSpPr>
        <p:spPr>
          <a:xfrm>
            <a:off x="9784080" y="91440"/>
            <a:ext cx="2313432" cy="6684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ysClr val="windowText" lastClr="000000"/>
                </a:solidFill>
                <a:latin typeface="Arial" panose="020B0604020202020204" pitchFamily="34" charset="0"/>
                <a:cs typeface="Arial" panose="020B0604020202020204" pitchFamily="34" charset="0"/>
              </a:rPr>
              <a:t>Coller sur cet encart</a:t>
            </a:r>
          </a:p>
          <a:p>
            <a:pPr algn="ctr"/>
            <a:r>
              <a:rPr lang="fr-FR" sz="1200" b="1" dirty="0">
                <a:solidFill>
                  <a:sysClr val="windowText" lastClr="000000"/>
                </a:solidFill>
                <a:latin typeface="Arial" panose="020B0604020202020204" pitchFamily="34" charset="0"/>
                <a:cs typeface="Arial" panose="020B0604020202020204" pitchFamily="34" charset="0"/>
              </a:rPr>
              <a:t>la « Photo dynamique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dirty="0">
              <a:solidFill>
                <a:sysClr val="windowText" lastClr="000000"/>
              </a:solidFill>
              <a:latin typeface="Arial" panose="020B0604020202020204" pitchFamily="34" charset="0"/>
              <a:cs typeface="Arial" panose="020B0604020202020204" pitchFamily="34" charset="0"/>
            </a:endParaRPr>
          </a:p>
          <a:p>
            <a:pPr algn="ctr"/>
            <a:r>
              <a:rPr lang="fr-FR" sz="1050" dirty="0">
                <a:solidFill>
                  <a:sysClr val="windowText" lastClr="000000"/>
                </a:solidFill>
                <a:latin typeface="Arial" panose="020B0604020202020204" pitchFamily="34" charset="0"/>
                <a:cs typeface="Arial" panose="020B0604020202020204" pitchFamily="34" charset="0"/>
              </a:rPr>
              <a:t>(</a:t>
            </a:r>
            <a:r>
              <a:rPr lang="fr-FR" sz="1050" dirty="0" err="1">
                <a:solidFill>
                  <a:sysClr val="windowText" lastClr="000000"/>
                </a:solidFill>
                <a:latin typeface="Arial" panose="020B0604020202020204" pitchFamily="34" charset="0"/>
                <a:cs typeface="Arial" panose="020B0604020202020204" pitchFamily="34" charset="0"/>
              </a:rPr>
              <a:t>cf</a:t>
            </a:r>
            <a:r>
              <a:rPr lang="fr-FR" sz="1050" dirty="0">
                <a:solidFill>
                  <a:sysClr val="windowText" lastClr="000000"/>
                </a:solidFill>
                <a:latin typeface="Arial" panose="020B0604020202020204" pitchFamily="34" charset="0"/>
                <a:cs typeface="Arial" panose="020B0604020202020204" pitchFamily="34" charset="0"/>
              </a:rPr>
              <a:t> pages dans le modèle</a:t>
            </a:r>
          </a:p>
          <a:p>
            <a:pPr algn="ctr"/>
            <a:r>
              <a:rPr lang="fr-FR" sz="1050" dirty="0">
                <a:solidFill>
                  <a:sysClr val="windowText" lastClr="000000"/>
                </a:solidFill>
                <a:latin typeface="Arial" panose="020B0604020202020204" pitchFamily="34" charset="0"/>
                <a:cs typeface="Arial" panose="020B0604020202020204" pitchFamily="34" charset="0"/>
              </a:rPr>
              <a:t>de PPT « Ressources »)</a:t>
            </a:r>
          </a:p>
        </p:txBody>
      </p:sp>
      <p:sp>
        <p:nvSpPr>
          <p:cNvPr id="6" name="Rectangle 5">
            <a:extLst>
              <a:ext uri="{FF2B5EF4-FFF2-40B4-BE49-F238E27FC236}">
                <a16:creationId xmlns:a16="http://schemas.microsoft.com/office/drawing/2014/main" id="{5102836D-FBAD-2BA6-C96E-2A11616C6AF4}"/>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lune, croissant, astronomie, nuit&#10;&#10;Description générée automatiquement">
            <a:extLst>
              <a:ext uri="{FF2B5EF4-FFF2-40B4-BE49-F238E27FC236}">
                <a16:creationId xmlns:a16="http://schemas.microsoft.com/office/drawing/2014/main" id="{81FC15B5-615E-AA6A-A377-B9AEE12735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914" y="6280375"/>
            <a:ext cx="569062" cy="372736"/>
          </a:xfrm>
          <a:prstGeom prst="rect">
            <a:avLst/>
          </a:prstGeom>
        </p:spPr>
      </p:pic>
    </p:spTree>
    <p:extLst>
      <p:ext uri="{BB962C8B-B14F-4D97-AF65-F5344CB8AC3E}">
        <p14:creationId xmlns:p14="http://schemas.microsoft.com/office/powerpoint/2010/main" val="4251738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1F23E70-93C5-8666-CFC2-14F12ED62BB6}"/>
              </a:ext>
            </a:extLst>
          </p:cNvPr>
          <p:cNvSpPr>
            <a:spLocks noGrp="1"/>
          </p:cNvSpPr>
          <p:nvPr>
            <p:ph type="title" hasCustomPrompt="1"/>
          </p:nvPr>
        </p:nvSpPr>
        <p:spPr>
          <a:xfrm>
            <a:off x="647705" y="365125"/>
            <a:ext cx="8304275" cy="379478"/>
          </a:xfrm>
        </p:spPr>
        <p:txBody>
          <a:bodyPr/>
          <a:lstStyle>
            <a:lvl1pPr>
              <a:defRPr/>
            </a:lvl1pPr>
          </a:lstStyle>
          <a:p>
            <a:r>
              <a:rPr lang="fr-FR" dirty="0"/>
              <a:t>Contact</a:t>
            </a:r>
          </a:p>
        </p:txBody>
      </p:sp>
      <p:sp>
        <p:nvSpPr>
          <p:cNvPr id="4" name="Rectangle 3">
            <a:extLst>
              <a:ext uri="{FF2B5EF4-FFF2-40B4-BE49-F238E27FC236}">
                <a16:creationId xmlns:a16="http://schemas.microsoft.com/office/drawing/2014/main" id="{44EDA6EA-44E9-BE28-F7A6-39C14A6617AB}"/>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pour une image  6">
            <a:extLst>
              <a:ext uri="{FF2B5EF4-FFF2-40B4-BE49-F238E27FC236}">
                <a16:creationId xmlns:a16="http://schemas.microsoft.com/office/drawing/2014/main" id="{FA5301BD-DB15-F3F7-D036-29C990A0C928}"/>
              </a:ext>
            </a:extLst>
          </p:cNvPr>
          <p:cNvSpPr>
            <a:spLocks noGrp="1"/>
          </p:cNvSpPr>
          <p:nvPr>
            <p:ph type="pic" sz="quarter" idx="15" hasCustomPrompt="1"/>
          </p:nvPr>
        </p:nvSpPr>
        <p:spPr>
          <a:xfrm>
            <a:off x="1446213" y="2413000"/>
            <a:ext cx="2254250" cy="2254250"/>
          </a:xfrm>
          <a:prstGeom prst="ellipse">
            <a:avLst/>
          </a:prstGeom>
          <a:solidFill>
            <a:schemeClr val="bg1">
              <a:lumMod val="95000"/>
            </a:schemeClr>
          </a:solidFill>
        </p:spPr>
        <p:txBody>
          <a:bodyPr anchor="ctr">
            <a:normAutofit/>
          </a:bodyPr>
          <a:lstStyle>
            <a:lvl1pPr algn="ctr">
              <a:defRPr sz="1200" b="0">
                <a:solidFill>
                  <a:schemeClr val="tx1"/>
                </a:solidFill>
              </a:defRPr>
            </a:lvl1pPr>
          </a:lstStyle>
          <a:p>
            <a:r>
              <a:rPr lang="fr-FR" dirty="0"/>
              <a:t>Photo</a:t>
            </a:r>
          </a:p>
        </p:txBody>
      </p:sp>
      <p:sp>
        <p:nvSpPr>
          <p:cNvPr id="15" name="Espace réservé du texte 13">
            <a:extLst>
              <a:ext uri="{FF2B5EF4-FFF2-40B4-BE49-F238E27FC236}">
                <a16:creationId xmlns:a16="http://schemas.microsoft.com/office/drawing/2014/main" id="{6AC9DABE-18D4-D10C-48D2-A7E90DC98480}"/>
              </a:ext>
            </a:extLst>
          </p:cNvPr>
          <p:cNvSpPr>
            <a:spLocks noGrp="1"/>
          </p:cNvSpPr>
          <p:nvPr>
            <p:ph type="body" sz="quarter" idx="16" hasCustomPrompt="1"/>
          </p:nvPr>
        </p:nvSpPr>
        <p:spPr>
          <a:xfrm>
            <a:off x="4339401" y="2644037"/>
            <a:ext cx="7081838" cy="379477"/>
          </a:xfrm>
        </p:spPr>
        <p:txBody>
          <a:bodyPr>
            <a:normAutofit/>
          </a:bodyPr>
          <a:lstStyle>
            <a:lvl1pPr>
              <a:defRPr sz="2400">
                <a:solidFill>
                  <a:schemeClr val="tx1"/>
                </a:solidFill>
              </a:defRPr>
            </a:lvl1pPr>
          </a:lstStyle>
          <a:p>
            <a:pPr lvl="0"/>
            <a:r>
              <a:rPr lang="fr-FR" dirty="0"/>
              <a:t>Prénom Nom</a:t>
            </a:r>
          </a:p>
        </p:txBody>
      </p:sp>
      <p:sp>
        <p:nvSpPr>
          <p:cNvPr id="16" name="Espace réservé du texte 13">
            <a:extLst>
              <a:ext uri="{FF2B5EF4-FFF2-40B4-BE49-F238E27FC236}">
                <a16:creationId xmlns:a16="http://schemas.microsoft.com/office/drawing/2014/main" id="{5716AFF7-06B8-0E24-4ED2-8D11B220BF9A}"/>
              </a:ext>
            </a:extLst>
          </p:cNvPr>
          <p:cNvSpPr>
            <a:spLocks noGrp="1"/>
          </p:cNvSpPr>
          <p:nvPr>
            <p:ph type="body" sz="quarter" idx="17" hasCustomPrompt="1"/>
          </p:nvPr>
        </p:nvSpPr>
        <p:spPr>
          <a:xfrm>
            <a:off x="4339401" y="3213221"/>
            <a:ext cx="7081838" cy="215780"/>
          </a:xfrm>
        </p:spPr>
        <p:txBody>
          <a:bodyPr>
            <a:normAutofit/>
          </a:bodyPr>
          <a:lstStyle>
            <a:lvl1pPr>
              <a:defRPr sz="2000" b="0">
                <a:solidFill>
                  <a:schemeClr val="tx1"/>
                </a:solidFill>
              </a:defRPr>
            </a:lvl1pPr>
          </a:lstStyle>
          <a:p>
            <a:pPr lvl="0"/>
            <a:r>
              <a:rPr lang="fr-FR" dirty="0"/>
              <a:t>Poste</a:t>
            </a:r>
          </a:p>
        </p:txBody>
      </p:sp>
      <p:sp>
        <p:nvSpPr>
          <p:cNvPr id="19" name="Espace réservé du texte 13">
            <a:extLst>
              <a:ext uri="{FF2B5EF4-FFF2-40B4-BE49-F238E27FC236}">
                <a16:creationId xmlns:a16="http://schemas.microsoft.com/office/drawing/2014/main" id="{4B5268CB-255A-0C33-4EFF-6B480C86D981}"/>
              </a:ext>
            </a:extLst>
          </p:cNvPr>
          <p:cNvSpPr>
            <a:spLocks noGrp="1"/>
          </p:cNvSpPr>
          <p:nvPr>
            <p:ph type="body" sz="quarter" idx="18" hasCustomPrompt="1"/>
          </p:nvPr>
        </p:nvSpPr>
        <p:spPr>
          <a:xfrm>
            <a:off x="4339401" y="3591663"/>
            <a:ext cx="7081838" cy="215780"/>
          </a:xfrm>
        </p:spPr>
        <p:txBody>
          <a:bodyPr>
            <a:normAutofit/>
          </a:bodyPr>
          <a:lstStyle>
            <a:lvl1pPr>
              <a:defRPr sz="2000" b="0">
                <a:solidFill>
                  <a:schemeClr val="tx1"/>
                </a:solidFill>
              </a:defRPr>
            </a:lvl1pPr>
          </a:lstStyle>
          <a:p>
            <a:pPr lvl="0"/>
            <a:r>
              <a:rPr lang="fr-FR" dirty="0"/>
              <a:t>Adresse mail</a:t>
            </a:r>
          </a:p>
        </p:txBody>
      </p:sp>
      <p:sp>
        <p:nvSpPr>
          <p:cNvPr id="20" name="Espace réservé du texte 13">
            <a:extLst>
              <a:ext uri="{FF2B5EF4-FFF2-40B4-BE49-F238E27FC236}">
                <a16:creationId xmlns:a16="http://schemas.microsoft.com/office/drawing/2014/main" id="{3F5647EC-0F0D-9836-F242-9DBA11A96982}"/>
              </a:ext>
            </a:extLst>
          </p:cNvPr>
          <p:cNvSpPr>
            <a:spLocks noGrp="1"/>
          </p:cNvSpPr>
          <p:nvPr>
            <p:ph type="body" sz="quarter" idx="19" hasCustomPrompt="1"/>
          </p:nvPr>
        </p:nvSpPr>
        <p:spPr>
          <a:xfrm>
            <a:off x="4339401" y="3976891"/>
            <a:ext cx="7081838" cy="215780"/>
          </a:xfrm>
        </p:spPr>
        <p:txBody>
          <a:bodyPr>
            <a:normAutofit/>
          </a:bodyPr>
          <a:lstStyle>
            <a:lvl1pPr>
              <a:defRPr sz="2000" b="0">
                <a:solidFill>
                  <a:schemeClr val="tx1"/>
                </a:solidFill>
              </a:defRPr>
            </a:lvl1pPr>
          </a:lstStyle>
          <a:p>
            <a:pPr lvl="0"/>
            <a:r>
              <a:rPr lang="fr-FR" dirty="0"/>
              <a:t>Téléphone</a:t>
            </a:r>
          </a:p>
        </p:txBody>
      </p:sp>
      <p:sp>
        <p:nvSpPr>
          <p:cNvPr id="2" name="Espace réservé du numéro de diapositive 2">
            <a:extLst>
              <a:ext uri="{FF2B5EF4-FFF2-40B4-BE49-F238E27FC236}">
                <a16:creationId xmlns:a16="http://schemas.microsoft.com/office/drawing/2014/main" id="{B972EFE2-93C0-B6DD-5EEB-3C10ACD2E64C}"/>
              </a:ext>
            </a:extLst>
          </p:cNvPr>
          <p:cNvSpPr>
            <a:spLocks noGrp="1"/>
          </p:cNvSpPr>
          <p:nvPr>
            <p:ph type="sldNum" sz="quarter" idx="10"/>
          </p:nvPr>
        </p:nvSpPr>
        <p:spPr>
          <a:xfrm>
            <a:off x="291082" y="6492876"/>
            <a:ext cx="547118" cy="180000"/>
          </a:xfrm>
        </p:spPr>
        <p:txBody>
          <a:bodyPr/>
          <a:lstStyle/>
          <a:p>
            <a:fld id="{D67C0D4E-7AF8-4EE0-8632-0BA880AF82F5}" type="slidenum">
              <a:rPr lang="fr-FR" smtClean="0"/>
              <a:pPr/>
              <a:t>‹N°›</a:t>
            </a:fld>
            <a:endParaRPr lang="fr-FR"/>
          </a:p>
        </p:txBody>
      </p:sp>
      <p:sp>
        <p:nvSpPr>
          <p:cNvPr id="5" name="Espace réservé du pied de page 3">
            <a:extLst>
              <a:ext uri="{FF2B5EF4-FFF2-40B4-BE49-F238E27FC236}">
                <a16:creationId xmlns:a16="http://schemas.microsoft.com/office/drawing/2014/main" id="{2CBCB3DE-DC88-EFDE-FC29-EE5427310BB0}"/>
              </a:ext>
            </a:extLst>
          </p:cNvPr>
          <p:cNvSpPr>
            <a:spLocks noGrp="1"/>
          </p:cNvSpPr>
          <p:nvPr>
            <p:ph type="ftr" sz="quarter" idx="11"/>
          </p:nvPr>
        </p:nvSpPr>
        <p:spPr>
          <a:xfrm>
            <a:off x="2139409" y="6492875"/>
            <a:ext cx="4114800" cy="180000"/>
          </a:xfrm>
        </p:spPr>
        <p:txBody>
          <a:bodyPr/>
          <a:lstStyle/>
          <a:p>
            <a:r>
              <a:rPr lang="fr-FR"/>
              <a:t>Présentation Tenerrdis - Atelier mobilités</a:t>
            </a:r>
          </a:p>
        </p:txBody>
      </p:sp>
      <p:sp>
        <p:nvSpPr>
          <p:cNvPr id="6" name="Espace réservé de la date 4">
            <a:extLst>
              <a:ext uri="{FF2B5EF4-FFF2-40B4-BE49-F238E27FC236}">
                <a16:creationId xmlns:a16="http://schemas.microsoft.com/office/drawing/2014/main" id="{EF8CA977-795F-42F1-8D29-766635F5BB80}"/>
              </a:ext>
            </a:extLst>
          </p:cNvPr>
          <p:cNvSpPr>
            <a:spLocks noGrp="1"/>
          </p:cNvSpPr>
          <p:nvPr>
            <p:ph type="dt" sz="half" idx="12"/>
          </p:nvPr>
        </p:nvSpPr>
        <p:spPr>
          <a:xfrm>
            <a:off x="987552" y="6492875"/>
            <a:ext cx="941108" cy="180000"/>
          </a:xfrm>
        </p:spPr>
        <p:txBody>
          <a:bodyPr/>
          <a:lstStyle/>
          <a:p>
            <a:r>
              <a:rPr lang="fr-FR"/>
              <a:t>17/06/2025</a:t>
            </a:r>
          </a:p>
        </p:txBody>
      </p:sp>
      <p:cxnSp>
        <p:nvCxnSpPr>
          <p:cNvPr id="8" name="Connecteur droit 7">
            <a:extLst>
              <a:ext uri="{FF2B5EF4-FFF2-40B4-BE49-F238E27FC236}">
                <a16:creationId xmlns:a16="http://schemas.microsoft.com/office/drawing/2014/main" id="{DE1D85F3-0402-6CF8-F2AD-44E24D72F95C}"/>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Image 9" descr="Une image contenant lune, croissant, astronomie, nuit&#10;&#10;Description générée automatiquement">
            <a:extLst>
              <a:ext uri="{FF2B5EF4-FFF2-40B4-BE49-F238E27FC236}">
                <a16:creationId xmlns:a16="http://schemas.microsoft.com/office/drawing/2014/main" id="{BE250E6E-844F-B251-C0B9-21D432B4DF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1501608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1F23E70-93C5-8666-CFC2-14F12ED62BB6}"/>
              </a:ext>
            </a:extLst>
          </p:cNvPr>
          <p:cNvSpPr>
            <a:spLocks noGrp="1"/>
          </p:cNvSpPr>
          <p:nvPr>
            <p:ph type="title" hasCustomPrompt="1"/>
          </p:nvPr>
        </p:nvSpPr>
        <p:spPr>
          <a:xfrm>
            <a:off x="647705" y="365125"/>
            <a:ext cx="8304275" cy="379478"/>
          </a:xfrm>
        </p:spPr>
        <p:txBody>
          <a:bodyPr/>
          <a:lstStyle>
            <a:lvl1pPr>
              <a:defRPr/>
            </a:lvl1pPr>
          </a:lstStyle>
          <a:p>
            <a:r>
              <a:rPr lang="fr-FR" dirty="0"/>
              <a:t>Contact</a:t>
            </a:r>
          </a:p>
        </p:txBody>
      </p:sp>
      <p:sp>
        <p:nvSpPr>
          <p:cNvPr id="4" name="Rectangle 3">
            <a:extLst>
              <a:ext uri="{FF2B5EF4-FFF2-40B4-BE49-F238E27FC236}">
                <a16:creationId xmlns:a16="http://schemas.microsoft.com/office/drawing/2014/main" id="{44EDA6EA-44E9-BE28-F7A6-39C14A6617AB}"/>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pour une image  6">
            <a:extLst>
              <a:ext uri="{FF2B5EF4-FFF2-40B4-BE49-F238E27FC236}">
                <a16:creationId xmlns:a16="http://schemas.microsoft.com/office/drawing/2014/main" id="{FA5301BD-DB15-F3F7-D036-29C990A0C928}"/>
              </a:ext>
            </a:extLst>
          </p:cNvPr>
          <p:cNvSpPr>
            <a:spLocks noGrp="1"/>
          </p:cNvSpPr>
          <p:nvPr>
            <p:ph type="pic" sz="quarter" idx="15" hasCustomPrompt="1"/>
          </p:nvPr>
        </p:nvSpPr>
        <p:spPr>
          <a:xfrm>
            <a:off x="1099572" y="1709900"/>
            <a:ext cx="2254250" cy="2254250"/>
          </a:xfrm>
          <a:prstGeom prst="ellipse">
            <a:avLst/>
          </a:prstGeom>
          <a:solidFill>
            <a:schemeClr val="bg1">
              <a:lumMod val="95000"/>
            </a:schemeClr>
          </a:solidFill>
        </p:spPr>
        <p:txBody>
          <a:bodyPr anchor="ctr">
            <a:normAutofit/>
          </a:bodyPr>
          <a:lstStyle>
            <a:lvl1pPr algn="ctr">
              <a:defRPr sz="1200" b="0">
                <a:solidFill>
                  <a:schemeClr val="tx1"/>
                </a:solidFill>
              </a:defRPr>
            </a:lvl1pPr>
          </a:lstStyle>
          <a:p>
            <a:r>
              <a:rPr lang="fr-FR" dirty="0"/>
              <a:t>Photo</a:t>
            </a:r>
          </a:p>
        </p:txBody>
      </p:sp>
      <p:sp>
        <p:nvSpPr>
          <p:cNvPr id="8" name="Espace réservé du texte 13">
            <a:extLst>
              <a:ext uri="{FF2B5EF4-FFF2-40B4-BE49-F238E27FC236}">
                <a16:creationId xmlns:a16="http://schemas.microsoft.com/office/drawing/2014/main" id="{2848599B-B628-8750-B6E4-A58EB9C01EE3}"/>
              </a:ext>
            </a:extLst>
          </p:cNvPr>
          <p:cNvSpPr>
            <a:spLocks noGrp="1"/>
          </p:cNvSpPr>
          <p:nvPr>
            <p:ph type="body" sz="quarter" idx="16" hasCustomPrompt="1"/>
          </p:nvPr>
        </p:nvSpPr>
        <p:spPr>
          <a:xfrm>
            <a:off x="1099572" y="4248202"/>
            <a:ext cx="4649787" cy="388824"/>
          </a:xfrm>
        </p:spPr>
        <p:txBody>
          <a:bodyPr>
            <a:normAutofit/>
          </a:bodyPr>
          <a:lstStyle>
            <a:lvl1pPr>
              <a:defRPr sz="2400">
                <a:solidFill>
                  <a:schemeClr val="tx1"/>
                </a:solidFill>
              </a:defRPr>
            </a:lvl1pPr>
          </a:lstStyle>
          <a:p>
            <a:pPr lvl="0"/>
            <a:r>
              <a:rPr lang="fr-FR" dirty="0"/>
              <a:t>Prénom Nom</a:t>
            </a:r>
          </a:p>
        </p:txBody>
      </p:sp>
      <p:sp>
        <p:nvSpPr>
          <p:cNvPr id="9" name="Espace réservé du texte 13">
            <a:extLst>
              <a:ext uri="{FF2B5EF4-FFF2-40B4-BE49-F238E27FC236}">
                <a16:creationId xmlns:a16="http://schemas.microsoft.com/office/drawing/2014/main" id="{4B13B70C-408A-6EE2-FA6C-4DF5E741AE86}"/>
              </a:ext>
            </a:extLst>
          </p:cNvPr>
          <p:cNvSpPr>
            <a:spLocks noGrp="1"/>
          </p:cNvSpPr>
          <p:nvPr>
            <p:ph type="body" sz="quarter" idx="18" hasCustomPrompt="1"/>
          </p:nvPr>
        </p:nvSpPr>
        <p:spPr>
          <a:xfrm>
            <a:off x="1099572" y="4817385"/>
            <a:ext cx="4649787" cy="221095"/>
          </a:xfrm>
        </p:spPr>
        <p:txBody>
          <a:bodyPr>
            <a:normAutofit/>
          </a:bodyPr>
          <a:lstStyle>
            <a:lvl1pPr>
              <a:defRPr sz="2000" b="0">
                <a:solidFill>
                  <a:schemeClr val="tx1"/>
                </a:solidFill>
              </a:defRPr>
            </a:lvl1pPr>
          </a:lstStyle>
          <a:p>
            <a:pPr lvl="0"/>
            <a:r>
              <a:rPr lang="fr-FR" dirty="0"/>
              <a:t>Poste</a:t>
            </a:r>
          </a:p>
        </p:txBody>
      </p:sp>
      <p:sp>
        <p:nvSpPr>
          <p:cNvPr id="10" name="Espace réservé du texte 13">
            <a:extLst>
              <a:ext uri="{FF2B5EF4-FFF2-40B4-BE49-F238E27FC236}">
                <a16:creationId xmlns:a16="http://schemas.microsoft.com/office/drawing/2014/main" id="{11AEDADA-0913-1B9B-9407-2E1B27D7AD60}"/>
              </a:ext>
            </a:extLst>
          </p:cNvPr>
          <p:cNvSpPr>
            <a:spLocks noGrp="1"/>
          </p:cNvSpPr>
          <p:nvPr>
            <p:ph type="body" sz="quarter" idx="19" hasCustomPrompt="1"/>
          </p:nvPr>
        </p:nvSpPr>
        <p:spPr>
          <a:xfrm>
            <a:off x="1099572" y="5195827"/>
            <a:ext cx="4649787" cy="221095"/>
          </a:xfrm>
        </p:spPr>
        <p:txBody>
          <a:bodyPr>
            <a:normAutofit/>
          </a:bodyPr>
          <a:lstStyle>
            <a:lvl1pPr>
              <a:defRPr sz="2000" b="0">
                <a:solidFill>
                  <a:schemeClr val="tx1"/>
                </a:solidFill>
              </a:defRPr>
            </a:lvl1pPr>
          </a:lstStyle>
          <a:p>
            <a:pPr lvl="0"/>
            <a:r>
              <a:rPr lang="fr-FR" dirty="0"/>
              <a:t>Adresse mail</a:t>
            </a:r>
          </a:p>
        </p:txBody>
      </p:sp>
      <p:sp>
        <p:nvSpPr>
          <p:cNvPr id="11" name="Espace réservé du texte 13">
            <a:extLst>
              <a:ext uri="{FF2B5EF4-FFF2-40B4-BE49-F238E27FC236}">
                <a16:creationId xmlns:a16="http://schemas.microsoft.com/office/drawing/2014/main" id="{8C237264-EDC7-3AC3-BC6A-3BBA27A362A5}"/>
              </a:ext>
            </a:extLst>
          </p:cNvPr>
          <p:cNvSpPr>
            <a:spLocks noGrp="1"/>
          </p:cNvSpPr>
          <p:nvPr>
            <p:ph type="body" sz="quarter" idx="20" hasCustomPrompt="1"/>
          </p:nvPr>
        </p:nvSpPr>
        <p:spPr>
          <a:xfrm>
            <a:off x="1099572" y="5581055"/>
            <a:ext cx="4649787" cy="221095"/>
          </a:xfrm>
        </p:spPr>
        <p:txBody>
          <a:bodyPr>
            <a:normAutofit/>
          </a:bodyPr>
          <a:lstStyle>
            <a:lvl1pPr>
              <a:defRPr sz="2000" b="0">
                <a:solidFill>
                  <a:schemeClr val="tx1"/>
                </a:solidFill>
              </a:defRPr>
            </a:lvl1pPr>
          </a:lstStyle>
          <a:p>
            <a:pPr lvl="0"/>
            <a:r>
              <a:rPr lang="fr-FR" dirty="0"/>
              <a:t>Téléphone</a:t>
            </a:r>
          </a:p>
        </p:txBody>
      </p:sp>
      <p:sp>
        <p:nvSpPr>
          <p:cNvPr id="12" name="Espace réservé pour une image  6">
            <a:extLst>
              <a:ext uri="{FF2B5EF4-FFF2-40B4-BE49-F238E27FC236}">
                <a16:creationId xmlns:a16="http://schemas.microsoft.com/office/drawing/2014/main" id="{410310C7-0EC7-4E7D-1996-E05B995EAF25}"/>
              </a:ext>
            </a:extLst>
          </p:cNvPr>
          <p:cNvSpPr>
            <a:spLocks noGrp="1"/>
          </p:cNvSpPr>
          <p:nvPr>
            <p:ph type="pic" sz="quarter" idx="21" hasCustomPrompt="1"/>
          </p:nvPr>
        </p:nvSpPr>
        <p:spPr>
          <a:xfrm>
            <a:off x="6697730" y="1709900"/>
            <a:ext cx="2254250" cy="2254250"/>
          </a:xfrm>
          <a:prstGeom prst="ellipse">
            <a:avLst/>
          </a:prstGeom>
          <a:solidFill>
            <a:schemeClr val="bg1">
              <a:lumMod val="95000"/>
            </a:schemeClr>
          </a:solidFill>
        </p:spPr>
        <p:txBody>
          <a:bodyPr anchor="ctr">
            <a:normAutofit/>
          </a:bodyPr>
          <a:lstStyle>
            <a:lvl1pPr algn="ctr">
              <a:defRPr sz="1200" b="0">
                <a:solidFill>
                  <a:schemeClr val="tx1"/>
                </a:solidFill>
              </a:defRPr>
            </a:lvl1pPr>
          </a:lstStyle>
          <a:p>
            <a:r>
              <a:rPr lang="fr-FR" dirty="0"/>
              <a:t>Photo</a:t>
            </a:r>
          </a:p>
        </p:txBody>
      </p:sp>
      <p:sp>
        <p:nvSpPr>
          <p:cNvPr id="13" name="Espace réservé du texte 13">
            <a:extLst>
              <a:ext uri="{FF2B5EF4-FFF2-40B4-BE49-F238E27FC236}">
                <a16:creationId xmlns:a16="http://schemas.microsoft.com/office/drawing/2014/main" id="{C680C135-9D38-0A17-5A64-AB197EA90005}"/>
              </a:ext>
            </a:extLst>
          </p:cNvPr>
          <p:cNvSpPr>
            <a:spLocks noGrp="1"/>
          </p:cNvSpPr>
          <p:nvPr>
            <p:ph type="body" sz="quarter" idx="22" hasCustomPrompt="1"/>
          </p:nvPr>
        </p:nvSpPr>
        <p:spPr>
          <a:xfrm>
            <a:off x="6697730" y="4248202"/>
            <a:ext cx="4649787" cy="388824"/>
          </a:xfrm>
        </p:spPr>
        <p:txBody>
          <a:bodyPr>
            <a:normAutofit/>
          </a:bodyPr>
          <a:lstStyle>
            <a:lvl1pPr>
              <a:defRPr sz="2400">
                <a:solidFill>
                  <a:schemeClr val="tx1"/>
                </a:solidFill>
              </a:defRPr>
            </a:lvl1pPr>
          </a:lstStyle>
          <a:p>
            <a:pPr lvl="0"/>
            <a:r>
              <a:rPr lang="fr-FR" dirty="0"/>
              <a:t>Prénom Nom</a:t>
            </a:r>
          </a:p>
        </p:txBody>
      </p:sp>
      <p:sp>
        <p:nvSpPr>
          <p:cNvPr id="14" name="Espace réservé du texte 13">
            <a:extLst>
              <a:ext uri="{FF2B5EF4-FFF2-40B4-BE49-F238E27FC236}">
                <a16:creationId xmlns:a16="http://schemas.microsoft.com/office/drawing/2014/main" id="{98CAD018-C1A5-88C4-08B9-E0F73AC2AC5F}"/>
              </a:ext>
            </a:extLst>
          </p:cNvPr>
          <p:cNvSpPr>
            <a:spLocks noGrp="1"/>
          </p:cNvSpPr>
          <p:nvPr>
            <p:ph type="body" sz="quarter" idx="23" hasCustomPrompt="1"/>
          </p:nvPr>
        </p:nvSpPr>
        <p:spPr>
          <a:xfrm>
            <a:off x="6697730" y="4817385"/>
            <a:ext cx="4649787" cy="221095"/>
          </a:xfrm>
        </p:spPr>
        <p:txBody>
          <a:bodyPr>
            <a:normAutofit/>
          </a:bodyPr>
          <a:lstStyle>
            <a:lvl1pPr>
              <a:defRPr sz="2000" b="0">
                <a:solidFill>
                  <a:schemeClr val="tx1"/>
                </a:solidFill>
              </a:defRPr>
            </a:lvl1pPr>
          </a:lstStyle>
          <a:p>
            <a:pPr lvl="0"/>
            <a:r>
              <a:rPr lang="fr-FR" dirty="0"/>
              <a:t>Poste</a:t>
            </a:r>
          </a:p>
        </p:txBody>
      </p:sp>
      <p:sp>
        <p:nvSpPr>
          <p:cNvPr id="15" name="Espace réservé du texte 13">
            <a:extLst>
              <a:ext uri="{FF2B5EF4-FFF2-40B4-BE49-F238E27FC236}">
                <a16:creationId xmlns:a16="http://schemas.microsoft.com/office/drawing/2014/main" id="{13102C2A-CDF8-0C72-3E89-B357C7EB783C}"/>
              </a:ext>
            </a:extLst>
          </p:cNvPr>
          <p:cNvSpPr>
            <a:spLocks noGrp="1"/>
          </p:cNvSpPr>
          <p:nvPr>
            <p:ph type="body" sz="quarter" idx="24" hasCustomPrompt="1"/>
          </p:nvPr>
        </p:nvSpPr>
        <p:spPr>
          <a:xfrm>
            <a:off x="6697730" y="5195827"/>
            <a:ext cx="4649787" cy="221095"/>
          </a:xfrm>
        </p:spPr>
        <p:txBody>
          <a:bodyPr>
            <a:normAutofit/>
          </a:bodyPr>
          <a:lstStyle>
            <a:lvl1pPr>
              <a:defRPr sz="2000" b="0">
                <a:solidFill>
                  <a:schemeClr val="tx1"/>
                </a:solidFill>
              </a:defRPr>
            </a:lvl1pPr>
          </a:lstStyle>
          <a:p>
            <a:pPr lvl="0"/>
            <a:r>
              <a:rPr lang="fr-FR" dirty="0"/>
              <a:t>Adresse mail</a:t>
            </a:r>
          </a:p>
        </p:txBody>
      </p:sp>
      <p:sp>
        <p:nvSpPr>
          <p:cNvPr id="16" name="Espace réservé du texte 13">
            <a:extLst>
              <a:ext uri="{FF2B5EF4-FFF2-40B4-BE49-F238E27FC236}">
                <a16:creationId xmlns:a16="http://schemas.microsoft.com/office/drawing/2014/main" id="{21665144-18C2-A751-8EAA-FB1810ACEFE4}"/>
              </a:ext>
            </a:extLst>
          </p:cNvPr>
          <p:cNvSpPr>
            <a:spLocks noGrp="1"/>
          </p:cNvSpPr>
          <p:nvPr>
            <p:ph type="body" sz="quarter" idx="25" hasCustomPrompt="1"/>
          </p:nvPr>
        </p:nvSpPr>
        <p:spPr>
          <a:xfrm>
            <a:off x="6697730" y="5581055"/>
            <a:ext cx="4649787" cy="221095"/>
          </a:xfrm>
        </p:spPr>
        <p:txBody>
          <a:bodyPr>
            <a:normAutofit/>
          </a:bodyPr>
          <a:lstStyle>
            <a:lvl1pPr>
              <a:defRPr sz="2000" b="0">
                <a:solidFill>
                  <a:schemeClr val="tx1"/>
                </a:solidFill>
              </a:defRPr>
            </a:lvl1pPr>
          </a:lstStyle>
          <a:p>
            <a:pPr lvl="0"/>
            <a:r>
              <a:rPr lang="fr-FR" dirty="0"/>
              <a:t>Téléphone</a:t>
            </a:r>
          </a:p>
        </p:txBody>
      </p:sp>
      <p:sp>
        <p:nvSpPr>
          <p:cNvPr id="2" name="Espace réservé du numéro de diapositive 2">
            <a:extLst>
              <a:ext uri="{FF2B5EF4-FFF2-40B4-BE49-F238E27FC236}">
                <a16:creationId xmlns:a16="http://schemas.microsoft.com/office/drawing/2014/main" id="{E7E615B4-D1F3-DBEA-B46D-62D4B1736455}"/>
              </a:ext>
            </a:extLst>
          </p:cNvPr>
          <p:cNvSpPr>
            <a:spLocks noGrp="1"/>
          </p:cNvSpPr>
          <p:nvPr>
            <p:ph type="sldNum" sz="quarter" idx="10"/>
          </p:nvPr>
        </p:nvSpPr>
        <p:spPr>
          <a:xfrm>
            <a:off x="291082" y="6492876"/>
            <a:ext cx="547118" cy="180000"/>
          </a:xfrm>
        </p:spPr>
        <p:txBody>
          <a:bodyPr/>
          <a:lstStyle/>
          <a:p>
            <a:fld id="{D67C0D4E-7AF8-4EE0-8632-0BA880AF82F5}" type="slidenum">
              <a:rPr lang="fr-FR" smtClean="0"/>
              <a:pPr/>
              <a:t>‹N°›</a:t>
            </a:fld>
            <a:endParaRPr lang="fr-FR"/>
          </a:p>
        </p:txBody>
      </p:sp>
      <p:sp>
        <p:nvSpPr>
          <p:cNvPr id="5" name="Espace réservé du pied de page 3">
            <a:extLst>
              <a:ext uri="{FF2B5EF4-FFF2-40B4-BE49-F238E27FC236}">
                <a16:creationId xmlns:a16="http://schemas.microsoft.com/office/drawing/2014/main" id="{07CA6059-8864-E9C2-7EAB-0BE7824095F5}"/>
              </a:ext>
            </a:extLst>
          </p:cNvPr>
          <p:cNvSpPr>
            <a:spLocks noGrp="1"/>
          </p:cNvSpPr>
          <p:nvPr>
            <p:ph type="ftr" sz="quarter" idx="11"/>
          </p:nvPr>
        </p:nvSpPr>
        <p:spPr>
          <a:xfrm>
            <a:off x="2139409" y="6492875"/>
            <a:ext cx="4114800" cy="180000"/>
          </a:xfrm>
        </p:spPr>
        <p:txBody>
          <a:bodyPr/>
          <a:lstStyle/>
          <a:p>
            <a:r>
              <a:rPr lang="fr-FR"/>
              <a:t>Présentation Tenerrdis - Atelier mobilités</a:t>
            </a:r>
          </a:p>
        </p:txBody>
      </p:sp>
      <p:sp>
        <p:nvSpPr>
          <p:cNvPr id="6" name="Espace réservé de la date 4">
            <a:extLst>
              <a:ext uri="{FF2B5EF4-FFF2-40B4-BE49-F238E27FC236}">
                <a16:creationId xmlns:a16="http://schemas.microsoft.com/office/drawing/2014/main" id="{291BAA02-1804-7ECF-EA21-4786D68305C3}"/>
              </a:ext>
            </a:extLst>
          </p:cNvPr>
          <p:cNvSpPr>
            <a:spLocks noGrp="1"/>
          </p:cNvSpPr>
          <p:nvPr>
            <p:ph type="dt" sz="half" idx="12"/>
          </p:nvPr>
        </p:nvSpPr>
        <p:spPr>
          <a:xfrm>
            <a:off x="987552" y="6492875"/>
            <a:ext cx="941108" cy="180000"/>
          </a:xfrm>
        </p:spPr>
        <p:txBody>
          <a:bodyPr/>
          <a:lstStyle/>
          <a:p>
            <a:r>
              <a:rPr lang="fr-FR"/>
              <a:t>17/06/2025</a:t>
            </a:r>
          </a:p>
        </p:txBody>
      </p:sp>
      <p:cxnSp>
        <p:nvCxnSpPr>
          <p:cNvPr id="17" name="Connecteur droit 16">
            <a:extLst>
              <a:ext uri="{FF2B5EF4-FFF2-40B4-BE49-F238E27FC236}">
                <a16:creationId xmlns:a16="http://schemas.microsoft.com/office/drawing/2014/main" id="{D74AE2BE-DC70-5E0E-A578-EB0E57D94C6C}"/>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Image 18" descr="Une image contenant lune, croissant, astronomie, nuit&#10;&#10;Description générée automatiquement">
            <a:extLst>
              <a:ext uri="{FF2B5EF4-FFF2-40B4-BE49-F238E27FC236}">
                <a16:creationId xmlns:a16="http://schemas.microsoft.com/office/drawing/2014/main" id="{99147E19-649B-B207-4EEA-8854585ECE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1620331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9F45E05A-949A-E751-44A9-8FF67C094994}"/>
              </a:ext>
            </a:extLst>
          </p:cNvPr>
          <p:cNvSpPr txBox="1"/>
          <p:nvPr userDrawn="1"/>
        </p:nvSpPr>
        <p:spPr>
          <a:xfrm>
            <a:off x="5384106" y="5133577"/>
            <a:ext cx="1423789" cy="276999"/>
          </a:xfrm>
          <a:prstGeom prst="rect">
            <a:avLst/>
          </a:prstGeom>
          <a:noFill/>
        </p:spPr>
        <p:txBody>
          <a:bodyPr wrap="none" rtlCol="0">
            <a:spAutoFit/>
          </a:bodyPr>
          <a:lstStyle/>
          <a:p>
            <a:pPr algn="ctr"/>
            <a:r>
              <a:rPr lang="fr-FR" sz="1200" b="0" dirty="0">
                <a:solidFill>
                  <a:schemeClr val="tx1"/>
                </a:solidFill>
                <a:latin typeface="Arial" panose="020B0604020202020204" pitchFamily="34" charset="0"/>
                <a:cs typeface="Arial" panose="020B0604020202020204" pitchFamily="34" charset="0"/>
              </a:rPr>
              <a:t>GROUPE</a:t>
            </a:r>
            <a:r>
              <a:rPr lang="fr-FR" sz="1200" b="0" baseline="0" dirty="0">
                <a:solidFill>
                  <a:schemeClr val="tx1"/>
                </a:solidFill>
                <a:latin typeface="Arial" panose="020B0604020202020204" pitchFamily="34" charset="0"/>
                <a:cs typeface="Arial" panose="020B0604020202020204" pitchFamily="34" charset="0"/>
              </a:rPr>
              <a:t> KERAN</a:t>
            </a:r>
            <a:endParaRPr lang="fr-FR" sz="1200" b="0" dirty="0">
              <a:solidFill>
                <a:schemeClr val="tx1"/>
              </a:solidFill>
              <a:latin typeface="Arial" panose="020B0604020202020204" pitchFamily="34" charset="0"/>
              <a:cs typeface="Arial" panose="020B0604020202020204" pitchFamily="34" charset="0"/>
            </a:endParaRPr>
          </a:p>
        </p:txBody>
      </p:sp>
      <p:pic>
        <p:nvPicPr>
          <p:cNvPr id="3" name="Image 2" descr="Une image contenant lune, croissant, astronomie, nuit&#10;&#10;Description générée automatiquement">
            <a:extLst>
              <a:ext uri="{FF2B5EF4-FFF2-40B4-BE49-F238E27FC236}">
                <a16:creationId xmlns:a16="http://schemas.microsoft.com/office/drawing/2014/main" id="{01EBC86C-5070-B493-284A-CA5B342130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557" y="2041344"/>
            <a:ext cx="2906953" cy="1904055"/>
          </a:xfrm>
          <a:prstGeom prst="rect">
            <a:avLst/>
          </a:prstGeom>
        </p:spPr>
      </p:pic>
    </p:spTree>
    <p:extLst>
      <p:ext uri="{BB962C8B-B14F-4D97-AF65-F5344CB8AC3E}">
        <p14:creationId xmlns:p14="http://schemas.microsoft.com/office/powerpoint/2010/main" val="2845644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2BF2C0-C04D-68BE-4C85-E67494B3CE8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F74F981-48C3-233E-4EB5-F06DD6F550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61B6ED1-FE61-7C20-8856-4A666EF5853C}"/>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24A5819F-877B-EBD5-17E3-22A55C2E62F6}"/>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41358AF5-3F1C-8E83-32F8-C7984DB1A936}"/>
              </a:ext>
            </a:extLst>
          </p:cNvPr>
          <p:cNvSpPr>
            <a:spLocks noGrp="1"/>
          </p:cNvSpPr>
          <p:nvPr>
            <p:ph type="sldNum" sz="quarter" idx="12"/>
          </p:nvPr>
        </p:nvSpPr>
        <p:spPr/>
        <p:txBody>
          <a:bodyPr/>
          <a:lstStyle/>
          <a:p>
            <a:fld id="{D83E0312-3685-4BD9-85F6-4B56B923CE53}" type="slidenum">
              <a:rPr lang="fr-FR" smtClean="0"/>
              <a:t>‹N°›</a:t>
            </a:fld>
            <a:endParaRPr lang="fr-FR"/>
          </a:p>
        </p:txBody>
      </p:sp>
    </p:spTree>
    <p:extLst>
      <p:ext uri="{BB962C8B-B14F-4D97-AF65-F5344CB8AC3E}">
        <p14:creationId xmlns:p14="http://schemas.microsoft.com/office/powerpoint/2010/main" val="292457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2406058" y="982675"/>
            <a:ext cx="8528049" cy="446568"/>
          </a:xfrm>
          <a:prstGeom prst="rect">
            <a:avLst/>
          </a:prstGeom>
        </p:spPr>
        <p:txBody>
          <a:bodyPr/>
          <a:lstStyle>
            <a:lvl1pPr>
              <a:defRPr/>
            </a:lvl1pPr>
          </a:lstStyle>
          <a:p>
            <a:r>
              <a:rPr lang="fr-FR" dirty="0"/>
              <a:t>Sommaire</a:t>
            </a:r>
          </a:p>
        </p:txBody>
      </p:sp>
      <p:pic>
        <p:nvPicPr>
          <p:cNvPr id="9" name="Image 8">
            <a:extLst>
              <a:ext uri="{FF2B5EF4-FFF2-40B4-BE49-F238E27FC236}">
                <a16:creationId xmlns:a16="http://schemas.microsoft.com/office/drawing/2014/main" id="{C56DB087-765E-0E85-D3BF-B3E6B993F0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1081" y="0"/>
            <a:ext cx="1905000" cy="6857999"/>
          </a:xfrm>
          <a:prstGeom prst="rect">
            <a:avLst/>
          </a:prstGeom>
        </p:spPr>
      </p:pic>
      <p:sp>
        <p:nvSpPr>
          <p:cNvPr id="5" name="Espace réservé du texte 4">
            <a:extLst>
              <a:ext uri="{FF2B5EF4-FFF2-40B4-BE49-F238E27FC236}">
                <a16:creationId xmlns:a16="http://schemas.microsoft.com/office/drawing/2014/main" id="{B42B2145-5ABD-3973-E8D7-D8AE3939B867}"/>
              </a:ext>
            </a:extLst>
          </p:cNvPr>
          <p:cNvSpPr>
            <a:spLocks noGrp="1"/>
          </p:cNvSpPr>
          <p:nvPr>
            <p:ph type="body" sz="quarter" idx="10" hasCustomPrompt="1"/>
          </p:nvPr>
        </p:nvSpPr>
        <p:spPr>
          <a:xfrm>
            <a:off x="2406651" y="1778789"/>
            <a:ext cx="700916" cy="640561"/>
          </a:xfrm>
        </p:spPr>
        <p:txBody>
          <a:bodyPr anchor="ctr"/>
          <a:lstStyle>
            <a:lvl1pPr>
              <a:defRPr sz="2400">
                <a:solidFill>
                  <a:schemeClr val="tx2"/>
                </a:solidFill>
              </a:defRPr>
            </a:lvl1pPr>
          </a:lstStyle>
          <a:p>
            <a:pPr lvl="0"/>
            <a:r>
              <a:rPr lang="fr-FR" dirty="0"/>
              <a:t>01.</a:t>
            </a:r>
          </a:p>
        </p:txBody>
      </p:sp>
      <p:sp>
        <p:nvSpPr>
          <p:cNvPr id="15" name="Espace réservé du texte 4">
            <a:extLst>
              <a:ext uri="{FF2B5EF4-FFF2-40B4-BE49-F238E27FC236}">
                <a16:creationId xmlns:a16="http://schemas.microsoft.com/office/drawing/2014/main" id="{46415DBB-FFED-2306-64C4-6B17736FB184}"/>
              </a:ext>
            </a:extLst>
          </p:cNvPr>
          <p:cNvSpPr>
            <a:spLocks noGrp="1"/>
          </p:cNvSpPr>
          <p:nvPr>
            <p:ph type="body" sz="quarter" idx="18" hasCustomPrompt="1"/>
          </p:nvPr>
        </p:nvSpPr>
        <p:spPr>
          <a:xfrm>
            <a:off x="3231985" y="1778789"/>
            <a:ext cx="7702715" cy="640561"/>
          </a:xfrm>
        </p:spPr>
        <p:txBody>
          <a:bodyPr anchor="ctr">
            <a:noAutofit/>
          </a:bodyPr>
          <a:lstStyle>
            <a:lvl1pPr>
              <a:defRPr sz="2000" b="0">
                <a:solidFill>
                  <a:schemeClr val="tx1"/>
                </a:solidFill>
              </a:defRPr>
            </a:lvl1pPr>
          </a:lstStyle>
          <a:p>
            <a:pPr lvl="0"/>
            <a:r>
              <a:rPr lang="fr-FR" dirty="0"/>
              <a:t>Écrire ici le nom de la partie</a:t>
            </a:r>
          </a:p>
        </p:txBody>
      </p:sp>
      <p:sp>
        <p:nvSpPr>
          <p:cNvPr id="23" name="Espace réservé du texte 4">
            <a:extLst>
              <a:ext uri="{FF2B5EF4-FFF2-40B4-BE49-F238E27FC236}">
                <a16:creationId xmlns:a16="http://schemas.microsoft.com/office/drawing/2014/main" id="{B37E47CC-CF11-7766-7CFC-F7B66FE6ECCC}"/>
              </a:ext>
            </a:extLst>
          </p:cNvPr>
          <p:cNvSpPr>
            <a:spLocks noGrp="1"/>
          </p:cNvSpPr>
          <p:nvPr>
            <p:ph type="body" sz="quarter" idx="19" hasCustomPrompt="1"/>
          </p:nvPr>
        </p:nvSpPr>
        <p:spPr>
          <a:xfrm>
            <a:off x="2406651" y="2578889"/>
            <a:ext cx="700916" cy="640561"/>
          </a:xfrm>
        </p:spPr>
        <p:txBody>
          <a:bodyPr anchor="ctr"/>
          <a:lstStyle>
            <a:lvl1pPr>
              <a:defRPr sz="2400">
                <a:solidFill>
                  <a:schemeClr val="tx2"/>
                </a:solidFill>
              </a:defRPr>
            </a:lvl1pPr>
          </a:lstStyle>
          <a:p>
            <a:pPr lvl="0"/>
            <a:r>
              <a:rPr lang="fr-FR" dirty="0"/>
              <a:t>02.</a:t>
            </a:r>
          </a:p>
        </p:txBody>
      </p:sp>
      <p:sp>
        <p:nvSpPr>
          <p:cNvPr id="24" name="Espace réservé du texte 4">
            <a:extLst>
              <a:ext uri="{FF2B5EF4-FFF2-40B4-BE49-F238E27FC236}">
                <a16:creationId xmlns:a16="http://schemas.microsoft.com/office/drawing/2014/main" id="{6DE20A20-2886-0B8E-292E-DD7164422194}"/>
              </a:ext>
            </a:extLst>
          </p:cNvPr>
          <p:cNvSpPr>
            <a:spLocks noGrp="1"/>
          </p:cNvSpPr>
          <p:nvPr>
            <p:ph type="body" sz="quarter" idx="20" hasCustomPrompt="1"/>
          </p:nvPr>
        </p:nvSpPr>
        <p:spPr>
          <a:xfrm>
            <a:off x="3231985" y="2578889"/>
            <a:ext cx="7702715" cy="640561"/>
          </a:xfrm>
        </p:spPr>
        <p:txBody>
          <a:bodyPr anchor="ctr">
            <a:noAutofit/>
          </a:bodyPr>
          <a:lstStyle>
            <a:lvl1pPr>
              <a:defRPr sz="2000" b="0">
                <a:solidFill>
                  <a:schemeClr val="tx1"/>
                </a:solidFill>
              </a:defRPr>
            </a:lvl1pPr>
          </a:lstStyle>
          <a:p>
            <a:pPr lvl="0"/>
            <a:r>
              <a:rPr lang="fr-FR" dirty="0"/>
              <a:t>Écrire ici le nom de la partie</a:t>
            </a:r>
          </a:p>
        </p:txBody>
      </p:sp>
      <p:sp>
        <p:nvSpPr>
          <p:cNvPr id="25" name="Espace réservé du texte 4">
            <a:extLst>
              <a:ext uri="{FF2B5EF4-FFF2-40B4-BE49-F238E27FC236}">
                <a16:creationId xmlns:a16="http://schemas.microsoft.com/office/drawing/2014/main" id="{57905018-4CD1-55CF-2EC2-CEC700CFC1FF}"/>
              </a:ext>
            </a:extLst>
          </p:cNvPr>
          <p:cNvSpPr>
            <a:spLocks noGrp="1"/>
          </p:cNvSpPr>
          <p:nvPr>
            <p:ph type="body" sz="quarter" idx="21" hasCustomPrompt="1"/>
          </p:nvPr>
        </p:nvSpPr>
        <p:spPr>
          <a:xfrm>
            <a:off x="2406651" y="3378989"/>
            <a:ext cx="700916" cy="640561"/>
          </a:xfrm>
        </p:spPr>
        <p:txBody>
          <a:bodyPr anchor="ctr"/>
          <a:lstStyle>
            <a:lvl1pPr>
              <a:defRPr sz="2400">
                <a:solidFill>
                  <a:schemeClr val="tx2"/>
                </a:solidFill>
              </a:defRPr>
            </a:lvl1pPr>
          </a:lstStyle>
          <a:p>
            <a:pPr lvl="0"/>
            <a:r>
              <a:rPr lang="fr-FR" dirty="0"/>
              <a:t>03.</a:t>
            </a:r>
          </a:p>
        </p:txBody>
      </p:sp>
      <p:sp>
        <p:nvSpPr>
          <p:cNvPr id="26" name="Espace réservé du texte 4">
            <a:extLst>
              <a:ext uri="{FF2B5EF4-FFF2-40B4-BE49-F238E27FC236}">
                <a16:creationId xmlns:a16="http://schemas.microsoft.com/office/drawing/2014/main" id="{BF65B01D-AEA6-E79C-E646-8C1BFF2C20A1}"/>
              </a:ext>
            </a:extLst>
          </p:cNvPr>
          <p:cNvSpPr>
            <a:spLocks noGrp="1"/>
          </p:cNvSpPr>
          <p:nvPr>
            <p:ph type="body" sz="quarter" idx="22" hasCustomPrompt="1"/>
          </p:nvPr>
        </p:nvSpPr>
        <p:spPr>
          <a:xfrm>
            <a:off x="3231985" y="3378989"/>
            <a:ext cx="7702715" cy="640561"/>
          </a:xfrm>
        </p:spPr>
        <p:txBody>
          <a:bodyPr anchor="ctr">
            <a:noAutofit/>
          </a:bodyPr>
          <a:lstStyle>
            <a:lvl1pPr>
              <a:defRPr sz="2000" b="0">
                <a:solidFill>
                  <a:schemeClr val="tx1"/>
                </a:solidFill>
              </a:defRPr>
            </a:lvl1pPr>
          </a:lstStyle>
          <a:p>
            <a:pPr lvl="0"/>
            <a:r>
              <a:rPr lang="fr-FR" dirty="0"/>
              <a:t>Écrire ici le nom de la partie</a:t>
            </a:r>
          </a:p>
        </p:txBody>
      </p:sp>
      <p:sp>
        <p:nvSpPr>
          <p:cNvPr id="27" name="Espace réservé du texte 4">
            <a:extLst>
              <a:ext uri="{FF2B5EF4-FFF2-40B4-BE49-F238E27FC236}">
                <a16:creationId xmlns:a16="http://schemas.microsoft.com/office/drawing/2014/main" id="{C087C64F-9BD9-AAEA-6BF1-879F523F9245}"/>
              </a:ext>
            </a:extLst>
          </p:cNvPr>
          <p:cNvSpPr>
            <a:spLocks noGrp="1"/>
          </p:cNvSpPr>
          <p:nvPr>
            <p:ph type="body" sz="quarter" idx="23" hasCustomPrompt="1"/>
          </p:nvPr>
        </p:nvSpPr>
        <p:spPr>
          <a:xfrm>
            <a:off x="2406059" y="4179089"/>
            <a:ext cx="700916" cy="640561"/>
          </a:xfrm>
        </p:spPr>
        <p:txBody>
          <a:bodyPr anchor="ctr"/>
          <a:lstStyle>
            <a:lvl1pPr>
              <a:defRPr sz="2400">
                <a:solidFill>
                  <a:schemeClr val="tx2"/>
                </a:solidFill>
              </a:defRPr>
            </a:lvl1pPr>
          </a:lstStyle>
          <a:p>
            <a:pPr lvl="0"/>
            <a:r>
              <a:rPr lang="fr-FR" dirty="0"/>
              <a:t>04.</a:t>
            </a:r>
          </a:p>
        </p:txBody>
      </p:sp>
      <p:sp>
        <p:nvSpPr>
          <p:cNvPr id="28" name="Espace réservé du texte 4">
            <a:extLst>
              <a:ext uri="{FF2B5EF4-FFF2-40B4-BE49-F238E27FC236}">
                <a16:creationId xmlns:a16="http://schemas.microsoft.com/office/drawing/2014/main" id="{91AD5F29-DB59-D3E6-FD7C-91FF2A3E8C17}"/>
              </a:ext>
            </a:extLst>
          </p:cNvPr>
          <p:cNvSpPr>
            <a:spLocks noGrp="1"/>
          </p:cNvSpPr>
          <p:nvPr>
            <p:ph type="body" sz="quarter" idx="24" hasCustomPrompt="1"/>
          </p:nvPr>
        </p:nvSpPr>
        <p:spPr>
          <a:xfrm>
            <a:off x="3231393" y="4179089"/>
            <a:ext cx="7702715" cy="640561"/>
          </a:xfrm>
        </p:spPr>
        <p:txBody>
          <a:bodyPr anchor="ctr">
            <a:noAutofit/>
          </a:bodyPr>
          <a:lstStyle>
            <a:lvl1pPr>
              <a:defRPr sz="2000" b="0">
                <a:solidFill>
                  <a:schemeClr val="tx1"/>
                </a:solidFill>
              </a:defRPr>
            </a:lvl1pPr>
          </a:lstStyle>
          <a:p>
            <a:pPr lvl="0"/>
            <a:r>
              <a:rPr lang="fr-FR" dirty="0"/>
              <a:t>Écrire ici le nom de la partie</a:t>
            </a:r>
          </a:p>
        </p:txBody>
      </p:sp>
      <p:sp>
        <p:nvSpPr>
          <p:cNvPr id="29" name="Espace réservé du texte 4">
            <a:extLst>
              <a:ext uri="{FF2B5EF4-FFF2-40B4-BE49-F238E27FC236}">
                <a16:creationId xmlns:a16="http://schemas.microsoft.com/office/drawing/2014/main" id="{4D6D796A-E790-7238-DE49-DC72AD0ACD97}"/>
              </a:ext>
            </a:extLst>
          </p:cNvPr>
          <p:cNvSpPr>
            <a:spLocks noGrp="1"/>
          </p:cNvSpPr>
          <p:nvPr>
            <p:ph type="body" sz="quarter" idx="25" hasCustomPrompt="1"/>
          </p:nvPr>
        </p:nvSpPr>
        <p:spPr>
          <a:xfrm>
            <a:off x="2406059" y="4979189"/>
            <a:ext cx="700916" cy="640561"/>
          </a:xfrm>
        </p:spPr>
        <p:txBody>
          <a:bodyPr anchor="ctr"/>
          <a:lstStyle>
            <a:lvl1pPr>
              <a:defRPr sz="2400">
                <a:solidFill>
                  <a:schemeClr val="tx2"/>
                </a:solidFill>
              </a:defRPr>
            </a:lvl1pPr>
          </a:lstStyle>
          <a:p>
            <a:pPr lvl="0"/>
            <a:r>
              <a:rPr lang="fr-FR" dirty="0"/>
              <a:t>05.</a:t>
            </a:r>
          </a:p>
        </p:txBody>
      </p:sp>
      <p:sp>
        <p:nvSpPr>
          <p:cNvPr id="30" name="Espace réservé du texte 4">
            <a:extLst>
              <a:ext uri="{FF2B5EF4-FFF2-40B4-BE49-F238E27FC236}">
                <a16:creationId xmlns:a16="http://schemas.microsoft.com/office/drawing/2014/main" id="{AEF5F3FE-F02D-74B8-4F24-3DDB06D8BF34}"/>
              </a:ext>
            </a:extLst>
          </p:cNvPr>
          <p:cNvSpPr>
            <a:spLocks noGrp="1"/>
          </p:cNvSpPr>
          <p:nvPr>
            <p:ph type="body" sz="quarter" idx="26" hasCustomPrompt="1"/>
          </p:nvPr>
        </p:nvSpPr>
        <p:spPr>
          <a:xfrm>
            <a:off x="3231393" y="4979189"/>
            <a:ext cx="7702715" cy="640561"/>
          </a:xfrm>
        </p:spPr>
        <p:txBody>
          <a:bodyPr anchor="ctr">
            <a:noAutofit/>
          </a:bodyPr>
          <a:lstStyle>
            <a:lvl1pPr>
              <a:defRPr sz="2000" b="0">
                <a:solidFill>
                  <a:schemeClr val="tx1"/>
                </a:solidFill>
              </a:defRPr>
            </a:lvl1pPr>
          </a:lstStyle>
          <a:p>
            <a:pPr lvl="0"/>
            <a:r>
              <a:rPr lang="fr-FR" dirty="0"/>
              <a:t>Écrire ici le nom de la partie</a:t>
            </a:r>
          </a:p>
        </p:txBody>
      </p:sp>
      <p:pic>
        <p:nvPicPr>
          <p:cNvPr id="6" name="Image 5" descr="Une image contenant lune, croissant, astronomie, nuit&#10;&#10;Description générée automatiquement">
            <a:extLst>
              <a:ext uri="{FF2B5EF4-FFF2-40B4-BE49-F238E27FC236}">
                <a16:creationId xmlns:a16="http://schemas.microsoft.com/office/drawing/2014/main" id="{314E7B2A-3497-00FD-2FF4-0E12D52E7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2928" y="5725537"/>
            <a:ext cx="1326414" cy="868801"/>
          </a:xfrm>
          <a:prstGeom prst="rect">
            <a:avLst/>
          </a:prstGeom>
        </p:spPr>
      </p:pic>
    </p:spTree>
    <p:extLst>
      <p:ext uri="{BB962C8B-B14F-4D97-AF65-F5344CB8AC3E}">
        <p14:creationId xmlns:p14="http://schemas.microsoft.com/office/powerpoint/2010/main" val="350624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2BF2FF-F0CA-8D2E-A091-B22BA5A820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54EBE66-1A31-8069-5CA5-988DF30D346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62F986-6FDF-4516-6DC1-41AE9AAD378E}"/>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19A5180F-665D-5987-8F81-E9199FB8CA14}"/>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55B807FB-A9B8-7FA8-4E28-822431308889}"/>
              </a:ext>
            </a:extLst>
          </p:cNvPr>
          <p:cNvSpPr>
            <a:spLocks noGrp="1"/>
          </p:cNvSpPr>
          <p:nvPr>
            <p:ph type="sldNum" sz="quarter" idx="12"/>
          </p:nvPr>
        </p:nvSpPr>
        <p:spPr/>
        <p:txBody>
          <a:bodyPr/>
          <a:lstStyle/>
          <a:p>
            <a:fld id="{D83E0312-3685-4BD9-85F6-4B56B923CE53}" type="slidenum">
              <a:rPr lang="fr-FR" smtClean="0"/>
              <a:t>‹N°›</a:t>
            </a:fld>
            <a:endParaRPr lang="fr-FR"/>
          </a:p>
        </p:txBody>
      </p:sp>
    </p:spTree>
    <p:extLst>
      <p:ext uri="{BB962C8B-B14F-4D97-AF65-F5344CB8AC3E}">
        <p14:creationId xmlns:p14="http://schemas.microsoft.com/office/powerpoint/2010/main" val="84315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948C1C-43B0-5D9F-CC6D-B9BEBF00393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3FAC72B-993C-B8A1-948F-21885AD82B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6FFABA7-AED3-3385-E243-5C451543972D}"/>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4DCF9F88-8065-813D-3669-C1225BBA2A44}"/>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69F1D0E3-B935-7E9A-D599-A88079095B87}"/>
              </a:ext>
            </a:extLst>
          </p:cNvPr>
          <p:cNvSpPr>
            <a:spLocks noGrp="1"/>
          </p:cNvSpPr>
          <p:nvPr>
            <p:ph type="sldNum" sz="quarter" idx="12"/>
          </p:nvPr>
        </p:nvSpPr>
        <p:spPr/>
        <p:txBody>
          <a:bodyPr/>
          <a:lstStyle/>
          <a:p>
            <a:fld id="{D83E0312-3685-4BD9-85F6-4B56B923CE53}" type="slidenum">
              <a:rPr lang="fr-FR" smtClean="0"/>
              <a:t>‹N°›</a:t>
            </a:fld>
            <a:endParaRPr lang="fr-FR"/>
          </a:p>
        </p:txBody>
      </p:sp>
    </p:spTree>
    <p:extLst>
      <p:ext uri="{BB962C8B-B14F-4D97-AF65-F5344CB8AC3E}">
        <p14:creationId xmlns:p14="http://schemas.microsoft.com/office/powerpoint/2010/main" val="3122658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D89ACB-E0AF-1048-08EC-909CCA3F3D6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1532DE8-9F7F-E22E-D236-B3771D92ED1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1BD989F-8ACB-A7CD-925D-05769D550A5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2B47A4-BAD2-326D-0531-1856C923556D}"/>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6CEB51D3-8069-426F-9085-D3D078280A5C}"/>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C64A5520-A662-1888-560E-D6A3AE947913}"/>
              </a:ext>
            </a:extLst>
          </p:cNvPr>
          <p:cNvSpPr>
            <a:spLocks noGrp="1"/>
          </p:cNvSpPr>
          <p:nvPr>
            <p:ph type="sldNum" sz="quarter" idx="12"/>
          </p:nvPr>
        </p:nvSpPr>
        <p:spPr/>
        <p:txBody>
          <a:bodyPr/>
          <a:lstStyle/>
          <a:p>
            <a:fld id="{D83E0312-3685-4BD9-85F6-4B56B923CE53}" type="slidenum">
              <a:rPr lang="fr-FR" smtClean="0"/>
              <a:t>‹N°›</a:t>
            </a:fld>
            <a:endParaRPr lang="fr-FR"/>
          </a:p>
        </p:txBody>
      </p:sp>
    </p:spTree>
    <p:extLst>
      <p:ext uri="{BB962C8B-B14F-4D97-AF65-F5344CB8AC3E}">
        <p14:creationId xmlns:p14="http://schemas.microsoft.com/office/powerpoint/2010/main" val="1102544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A4DB17-7616-E127-DB99-63741C4CF8A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9FD8DEA-9466-ADC6-FA8C-9AD05ABFEA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1B66079-CF8E-202F-1FFA-E72230B34B1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1AB2B93-B14D-9A71-0BE7-0BC4EFE77F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A71337A-9F26-ED1F-ACC0-69883B668C7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1F6EEDB-0AA1-238B-AE1E-DBA71432F072}"/>
              </a:ext>
            </a:extLst>
          </p:cNvPr>
          <p:cNvSpPr>
            <a:spLocks noGrp="1"/>
          </p:cNvSpPr>
          <p:nvPr>
            <p:ph type="dt" sz="half" idx="10"/>
          </p:nvPr>
        </p:nvSpPr>
        <p:spPr/>
        <p:txBody>
          <a:bodyPr/>
          <a:lstStyle/>
          <a:p>
            <a:r>
              <a:rPr lang="fr-FR"/>
              <a:t>17/06/2025</a:t>
            </a:r>
          </a:p>
        </p:txBody>
      </p:sp>
      <p:sp>
        <p:nvSpPr>
          <p:cNvPr id="8" name="Espace réservé du pied de page 7">
            <a:extLst>
              <a:ext uri="{FF2B5EF4-FFF2-40B4-BE49-F238E27FC236}">
                <a16:creationId xmlns:a16="http://schemas.microsoft.com/office/drawing/2014/main" id="{851DA29A-B054-F244-BDA4-740053973090}"/>
              </a:ext>
            </a:extLst>
          </p:cNvPr>
          <p:cNvSpPr>
            <a:spLocks noGrp="1"/>
          </p:cNvSpPr>
          <p:nvPr>
            <p:ph type="ftr" sz="quarter" idx="11"/>
          </p:nvPr>
        </p:nvSpPr>
        <p:spPr/>
        <p:txBody>
          <a:bodyPr/>
          <a:lstStyle/>
          <a:p>
            <a:r>
              <a:rPr lang="fr-FR"/>
              <a:t>Présentation Tenerrdis - Atelier mobilités</a:t>
            </a:r>
          </a:p>
        </p:txBody>
      </p:sp>
      <p:sp>
        <p:nvSpPr>
          <p:cNvPr id="9" name="Espace réservé du numéro de diapositive 8">
            <a:extLst>
              <a:ext uri="{FF2B5EF4-FFF2-40B4-BE49-F238E27FC236}">
                <a16:creationId xmlns:a16="http://schemas.microsoft.com/office/drawing/2014/main" id="{D61C430C-8CAF-609E-7221-4DD9C92C6A46}"/>
              </a:ext>
            </a:extLst>
          </p:cNvPr>
          <p:cNvSpPr>
            <a:spLocks noGrp="1"/>
          </p:cNvSpPr>
          <p:nvPr>
            <p:ph type="sldNum" sz="quarter" idx="12"/>
          </p:nvPr>
        </p:nvSpPr>
        <p:spPr/>
        <p:txBody>
          <a:bodyPr/>
          <a:lstStyle/>
          <a:p>
            <a:fld id="{D83E0312-3685-4BD9-85F6-4B56B923CE53}" type="slidenum">
              <a:rPr lang="fr-FR" smtClean="0"/>
              <a:t>‹N°›</a:t>
            </a:fld>
            <a:endParaRPr lang="fr-FR"/>
          </a:p>
        </p:txBody>
      </p:sp>
    </p:spTree>
    <p:extLst>
      <p:ext uri="{BB962C8B-B14F-4D97-AF65-F5344CB8AC3E}">
        <p14:creationId xmlns:p14="http://schemas.microsoft.com/office/powerpoint/2010/main" val="4060836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6ABE74-7859-1780-8A17-003FDA311EE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6E9F0A0-10C0-038B-48F5-83B7F745CBEB}"/>
              </a:ext>
            </a:extLst>
          </p:cNvPr>
          <p:cNvSpPr>
            <a:spLocks noGrp="1"/>
          </p:cNvSpPr>
          <p:nvPr>
            <p:ph type="dt" sz="half" idx="10"/>
          </p:nvPr>
        </p:nvSpPr>
        <p:spPr/>
        <p:txBody>
          <a:bodyPr/>
          <a:lstStyle/>
          <a:p>
            <a:r>
              <a:rPr lang="fr-FR"/>
              <a:t>17/06/2025</a:t>
            </a:r>
          </a:p>
        </p:txBody>
      </p:sp>
      <p:sp>
        <p:nvSpPr>
          <p:cNvPr id="4" name="Espace réservé du pied de page 3">
            <a:extLst>
              <a:ext uri="{FF2B5EF4-FFF2-40B4-BE49-F238E27FC236}">
                <a16:creationId xmlns:a16="http://schemas.microsoft.com/office/drawing/2014/main" id="{D564B1E6-5207-48E7-A218-4573EB59CE94}"/>
              </a:ext>
            </a:extLst>
          </p:cNvPr>
          <p:cNvSpPr>
            <a:spLocks noGrp="1"/>
          </p:cNvSpPr>
          <p:nvPr>
            <p:ph type="ftr" sz="quarter" idx="11"/>
          </p:nvPr>
        </p:nvSpPr>
        <p:spPr/>
        <p:txBody>
          <a:bodyPr/>
          <a:lstStyle/>
          <a:p>
            <a:r>
              <a:rPr lang="fr-FR"/>
              <a:t>Présentation Tenerrdis - Atelier mobilités</a:t>
            </a:r>
          </a:p>
        </p:txBody>
      </p:sp>
      <p:sp>
        <p:nvSpPr>
          <p:cNvPr id="5" name="Espace réservé du numéro de diapositive 4">
            <a:extLst>
              <a:ext uri="{FF2B5EF4-FFF2-40B4-BE49-F238E27FC236}">
                <a16:creationId xmlns:a16="http://schemas.microsoft.com/office/drawing/2014/main" id="{B5C7FBAD-7505-550A-7338-364D423DF730}"/>
              </a:ext>
            </a:extLst>
          </p:cNvPr>
          <p:cNvSpPr>
            <a:spLocks noGrp="1"/>
          </p:cNvSpPr>
          <p:nvPr>
            <p:ph type="sldNum" sz="quarter" idx="12"/>
          </p:nvPr>
        </p:nvSpPr>
        <p:spPr/>
        <p:txBody>
          <a:bodyPr/>
          <a:lstStyle/>
          <a:p>
            <a:fld id="{D83E0312-3685-4BD9-85F6-4B56B923CE53}" type="slidenum">
              <a:rPr lang="fr-FR" smtClean="0"/>
              <a:t>‹N°›</a:t>
            </a:fld>
            <a:endParaRPr lang="fr-FR"/>
          </a:p>
        </p:txBody>
      </p:sp>
    </p:spTree>
    <p:extLst>
      <p:ext uri="{BB962C8B-B14F-4D97-AF65-F5344CB8AC3E}">
        <p14:creationId xmlns:p14="http://schemas.microsoft.com/office/powerpoint/2010/main" val="3118510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A85F440-ADA1-5627-A7E8-59BADA19E8F2}"/>
              </a:ext>
            </a:extLst>
          </p:cNvPr>
          <p:cNvSpPr>
            <a:spLocks noGrp="1"/>
          </p:cNvSpPr>
          <p:nvPr>
            <p:ph type="dt" sz="half" idx="10"/>
          </p:nvPr>
        </p:nvSpPr>
        <p:spPr/>
        <p:txBody>
          <a:bodyPr/>
          <a:lstStyle/>
          <a:p>
            <a:r>
              <a:rPr lang="fr-FR"/>
              <a:t>17/06/2025</a:t>
            </a:r>
          </a:p>
        </p:txBody>
      </p:sp>
      <p:sp>
        <p:nvSpPr>
          <p:cNvPr id="3" name="Espace réservé du pied de page 2">
            <a:extLst>
              <a:ext uri="{FF2B5EF4-FFF2-40B4-BE49-F238E27FC236}">
                <a16:creationId xmlns:a16="http://schemas.microsoft.com/office/drawing/2014/main" id="{57AD5374-76CB-D2AF-7DBD-C5329BF4895D}"/>
              </a:ext>
            </a:extLst>
          </p:cNvPr>
          <p:cNvSpPr>
            <a:spLocks noGrp="1"/>
          </p:cNvSpPr>
          <p:nvPr>
            <p:ph type="ftr" sz="quarter" idx="11"/>
          </p:nvPr>
        </p:nvSpPr>
        <p:spPr/>
        <p:txBody>
          <a:bodyPr/>
          <a:lstStyle/>
          <a:p>
            <a:r>
              <a:rPr lang="fr-FR"/>
              <a:t>Présentation Tenerrdis - Atelier mobilités</a:t>
            </a:r>
          </a:p>
        </p:txBody>
      </p:sp>
      <p:sp>
        <p:nvSpPr>
          <p:cNvPr id="4" name="Espace réservé du numéro de diapositive 3">
            <a:extLst>
              <a:ext uri="{FF2B5EF4-FFF2-40B4-BE49-F238E27FC236}">
                <a16:creationId xmlns:a16="http://schemas.microsoft.com/office/drawing/2014/main" id="{4603D786-74FD-8B73-3FEE-108CD23BEC4A}"/>
              </a:ext>
            </a:extLst>
          </p:cNvPr>
          <p:cNvSpPr>
            <a:spLocks noGrp="1"/>
          </p:cNvSpPr>
          <p:nvPr>
            <p:ph type="sldNum" sz="quarter" idx="12"/>
          </p:nvPr>
        </p:nvSpPr>
        <p:spPr/>
        <p:txBody>
          <a:bodyPr/>
          <a:lstStyle/>
          <a:p>
            <a:fld id="{D83E0312-3685-4BD9-85F6-4B56B923CE53}" type="slidenum">
              <a:rPr lang="fr-FR" smtClean="0"/>
              <a:t>‹N°›</a:t>
            </a:fld>
            <a:endParaRPr lang="fr-FR"/>
          </a:p>
        </p:txBody>
      </p:sp>
    </p:spTree>
    <p:extLst>
      <p:ext uri="{BB962C8B-B14F-4D97-AF65-F5344CB8AC3E}">
        <p14:creationId xmlns:p14="http://schemas.microsoft.com/office/powerpoint/2010/main" val="29988510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B34FA5-ED41-75E1-CDB7-1E723AFB595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A9ABE1F-D06F-FBDB-3BC2-7C4B4FDA97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4F1740B-2E3A-653A-9E1F-FB28B7089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77C6B2E-89B3-DC94-D131-93CFD9575894}"/>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DE56B5EF-A498-C8E5-2E8E-9CE6FFD73E98}"/>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63C63AF8-BAB9-311A-9CA7-80B750E6E4BB}"/>
              </a:ext>
            </a:extLst>
          </p:cNvPr>
          <p:cNvSpPr>
            <a:spLocks noGrp="1"/>
          </p:cNvSpPr>
          <p:nvPr>
            <p:ph type="sldNum" sz="quarter" idx="12"/>
          </p:nvPr>
        </p:nvSpPr>
        <p:spPr/>
        <p:txBody>
          <a:bodyPr/>
          <a:lstStyle/>
          <a:p>
            <a:fld id="{D83E0312-3685-4BD9-85F6-4B56B923CE53}" type="slidenum">
              <a:rPr lang="fr-FR" smtClean="0"/>
              <a:t>‹N°›</a:t>
            </a:fld>
            <a:endParaRPr lang="fr-FR"/>
          </a:p>
        </p:txBody>
      </p:sp>
    </p:spTree>
    <p:extLst>
      <p:ext uri="{BB962C8B-B14F-4D97-AF65-F5344CB8AC3E}">
        <p14:creationId xmlns:p14="http://schemas.microsoft.com/office/powerpoint/2010/main" val="436948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20A15C-9173-C7FC-74F7-EEF1E026EB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E6BA0D3-140C-FA8D-0BEF-A1CA117BF2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FB5C349-CE18-7CE5-76E8-A68D874A44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7FB95FB-615A-6091-5ED8-924682631B26}"/>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16DA8425-9C5C-F982-4B0B-98F2B701432F}"/>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9C3D441E-4A0D-0517-1B8B-D9B363E239AB}"/>
              </a:ext>
            </a:extLst>
          </p:cNvPr>
          <p:cNvSpPr>
            <a:spLocks noGrp="1"/>
          </p:cNvSpPr>
          <p:nvPr>
            <p:ph type="sldNum" sz="quarter" idx="12"/>
          </p:nvPr>
        </p:nvSpPr>
        <p:spPr/>
        <p:txBody>
          <a:bodyPr/>
          <a:lstStyle/>
          <a:p>
            <a:fld id="{D83E0312-3685-4BD9-85F6-4B56B923CE53}" type="slidenum">
              <a:rPr lang="fr-FR" smtClean="0"/>
              <a:t>‹N°›</a:t>
            </a:fld>
            <a:endParaRPr lang="fr-FR"/>
          </a:p>
        </p:txBody>
      </p:sp>
    </p:spTree>
    <p:extLst>
      <p:ext uri="{BB962C8B-B14F-4D97-AF65-F5344CB8AC3E}">
        <p14:creationId xmlns:p14="http://schemas.microsoft.com/office/powerpoint/2010/main" val="3549304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B7C682-7FF1-E62C-F680-2E07D470966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7254A3A-0A60-6D34-6CE6-8B4872A1FF9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C1C9BF3-821A-A053-8BCE-3EC52820BA60}"/>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55A93CB9-FB59-4E08-8CC0-72798615A0DC}"/>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B47AD257-EF01-FE3C-D275-91E800833057}"/>
              </a:ext>
            </a:extLst>
          </p:cNvPr>
          <p:cNvSpPr>
            <a:spLocks noGrp="1"/>
          </p:cNvSpPr>
          <p:nvPr>
            <p:ph type="sldNum" sz="quarter" idx="12"/>
          </p:nvPr>
        </p:nvSpPr>
        <p:spPr/>
        <p:txBody>
          <a:bodyPr/>
          <a:lstStyle/>
          <a:p>
            <a:fld id="{D83E0312-3685-4BD9-85F6-4B56B923CE53}" type="slidenum">
              <a:rPr lang="fr-FR" smtClean="0"/>
              <a:t>‹N°›</a:t>
            </a:fld>
            <a:endParaRPr lang="fr-FR"/>
          </a:p>
        </p:txBody>
      </p:sp>
    </p:spTree>
    <p:extLst>
      <p:ext uri="{BB962C8B-B14F-4D97-AF65-F5344CB8AC3E}">
        <p14:creationId xmlns:p14="http://schemas.microsoft.com/office/powerpoint/2010/main" val="3995826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CA0F492-C2E3-763C-FE28-B635EBD7B16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32B0392-8E42-0EAB-C514-4848C2C4882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6F07B7-5BC3-F5AB-C570-92DC6BCE377A}"/>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9FA4D049-7584-D449-9E25-BADC69B5BE00}"/>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C5B7743A-CA9C-CD1F-7045-887B54250175}"/>
              </a:ext>
            </a:extLst>
          </p:cNvPr>
          <p:cNvSpPr>
            <a:spLocks noGrp="1"/>
          </p:cNvSpPr>
          <p:nvPr>
            <p:ph type="sldNum" sz="quarter" idx="12"/>
          </p:nvPr>
        </p:nvSpPr>
        <p:spPr/>
        <p:txBody>
          <a:bodyPr/>
          <a:lstStyle/>
          <a:p>
            <a:fld id="{D83E0312-3685-4BD9-85F6-4B56B923CE53}" type="slidenum">
              <a:rPr lang="fr-FR" smtClean="0"/>
              <a:t>‹N°›</a:t>
            </a:fld>
            <a:endParaRPr lang="fr-FR"/>
          </a:p>
        </p:txBody>
      </p:sp>
    </p:spTree>
    <p:extLst>
      <p:ext uri="{BB962C8B-B14F-4D97-AF65-F5344CB8AC3E}">
        <p14:creationId xmlns:p14="http://schemas.microsoft.com/office/powerpoint/2010/main" val="2189687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2406058" y="982675"/>
            <a:ext cx="8528641" cy="446568"/>
          </a:xfrm>
          <a:prstGeom prst="rect">
            <a:avLst/>
          </a:prstGeom>
        </p:spPr>
        <p:txBody>
          <a:bodyPr/>
          <a:lstStyle>
            <a:lvl1pPr>
              <a:defRPr/>
            </a:lvl1pPr>
          </a:lstStyle>
          <a:p>
            <a:r>
              <a:rPr lang="fr-FR" dirty="0"/>
              <a:t>Sommaire</a:t>
            </a:r>
          </a:p>
        </p:txBody>
      </p:sp>
      <p:pic>
        <p:nvPicPr>
          <p:cNvPr id="9" name="Image 8">
            <a:extLst>
              <a:ext uri="{FF2B5EF4-FFF2-40B4-BE49-F238E27FC236}">
                <a16:creationId xmlns:a16="http://schemas.microsoft.com/office/drawing/2014/main" id="{C56DB087-765E-0E85-D3BF-B3E6B993F0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1081" y="0"/>
            <a:ext cx="1905000" cy="6857999"/>
          </a:xfrm>
          <a:prstGeom prst="rect">
            <a:avLst/>
          </a:prstGeom>
        </p:spPr>
      </p:pic>
      <p:sp>
        <p:nvSpPr>
          <p:cNvPr id="5" name="Espace réservé du texte 4">
            <a:extLst>
              <a:ext uri="{FF2B5EF4-FFF2-40B4-BE49-F238E27FC236}">
                <a16:creationId xmlns:a16="http://schemas.microsoft.com/office/drawing/2014/main" id="{B42B2145-5ABD-3973-E8D7-D8AE3939B867}"/>
              </a:ext>
            </a:extLst>
          </p:cNvPr>
          <p:cNvSpPr>
            <a:spLocks noGrp="1"/>
          </p:cNvSpPr>
          <p:nvPr>
            <p:ph type="body" sz="quarter" idx="10" hasCustomPrompt="1"/>
          </p:nvPr>
        </p:nvSpPr>
        <p:spPr>
          <a:xfrm>
            <a:off x="2406651" y="1778789"/>
            <a:ext cx="700916" cy="335761"/>
          </a:xfrm>
        </p:spPr>
        <p:txBody>
          <a:bodyPr anchor="ctr"/>
          <a:lstStyle>
            <a:lvl1pPr>
              <a:defRPr sz="2000">
                <a:solidFill>
                  <a:schemeClr val="tx2"/>
                </a:solidFill>
              </a:defRPr>
            </a:lvl1pPr>
          </a:lstStyle>
          <a:p>
            <a:pPr lvl="0"/>
            <a:r>
              <a:rPr lang="fr-FR" dirty="0"/>
              <a:t>01.</a:t>
            </a:r>
          </a:p>
        </p:txBody>
      </p:sp>
      <p:sp>
        <p:nvSpPr>
          <p:cNvPr id="15" name="Espace réservé du texte 4">
            <a:extLst>
              <a:ext uri="{FF2B5EF4-FFF2-40B4-BE49-F238E27FC236}">
                <a16:creationId xmlns:a16="http://schemas.microsoft.com/office/drawing/2014/main" id="{46415DBB-FFED-2306-64C4-6B17736FB184}"/>
              </a:ext>
            </a:extLst>
          </p:cNvPr>
          <p:cNvSpPr>
            <a:spLocks noGrp="1"/>
          </p:cNvSpPr>
          <p:nvPr>
            <p:ph type="body" sz="quarter" idx="18" hasCustomPrompt="1"/>
          </p:nvPr>
        </p:nvSpPr>
        <p:spPr>
          <a:xfrm>
            <a:off x="3231985" y="1778789"/>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4" name="Espace réservé du texte 4">
            <a:extLst>
              <a:ext uri="{FF2B5EF4-FFF2-40B4-BE49-F238E27FC236}">
                <a16:creationId xmlns:a16="http://schemas.microsoft.com/office/drawing/2014/main" id="{EC3210EC-0E1E-079F-0B3A-BC88EDB379D9}"/>
              </a:ext>
            </a:extLst>
          </p:cNvPr>
          <p:cNvSpPr>
            <a:spLocks noGrp="1"/>
          </p:cNvSpPr>
          <p:nvPr>
            <p:ph type="body" sz="quarter" idx="19" hasCustomPrompt="1"/>
          </p:nvPr>
        </p:nvSpPr>
        <p:spPr>
          <a:xfrm>
            <a:off x="2406651" y="2207414"/>
            <a:ext cx="700916" cy="335761"/>
          </a:xfrm>
        </p:spPr>
        <p:txBody>
          <a:bodyPr anchor="ctr"/>
          <a:lstStyle>
            <a:lvl1pPr>
              <a:defRPr sz="2000">
                <a:solidFill>
                  <a:schemeClr val="tx2"/>
                </a:solidFill>
              </a:defRPr>
            </a:lvl1pPr>
          </a:lstStyle>
          <a:p>
            <a:pPr lvl="0"/>
            <a:r>
              <a:rPr lang="fr-FR" dirty="0"/>
              <a:t>02.</a:t>
            </a:r>
          </a:p>
        </p:txBody>
      </p:sp>
      <p:sp>
        <p:nvSpPr>
          <p:cNvPr id="6" name="Espace réservé du texte 4">
            <a:extLst>
              <a:ext uri="{FF2B5EF4-FFF2-40B4-BE49-F238E27FC236}">
                <a16:creationId xmlns:a16="http://schemas.microsoft.com/office/drawing/2014/main" id="{C3F76E16-367C-FB26-495B-54DC1B236FAC}"/>
              </a:ext>
            </a:extLst>
          </p:cNvPr>
          <p:cNvSpPr>
            <a:spLocks noGrp="1"/>
          </p:cNvSpPr>
          <p:nvPr>
            <p:ph type="body" sz="quarter" idx="20" hasCustomPrompt="1"/>
          </p:nvPr>
        </p:nvSpPr>
        <p:spPr>
          <a:xfrm>
            <a:off x="3231985" y="2207414"/>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7" name="Espace réservé du texte 4">
            <a:extLst>
              <a:ext uri="{FF2B5EF4-FFF2-40B4-BE49-F238E27FC236}">
                <a16:creationId xmlns:a16="http://schemas.microsoft.com/office/drawing/2014/main" id="{E9B66BF1-73FF-93C5-2692-24CBE93AD6F2}"/>
              </a:ext>
            </a:extLst>
          </p:cNvPr>
          <p:cNvSpPr>
            <a:spLocks noGrp="1"/>
          </p:cNvSpPr>
          <p:nvPr>
            <p:ph type="body" sz="quarter" idx="21" hasCustomPrompt="1"/>
          </p:nvPr>
        </p:nvSpPr>
        <p:spPr>
          <a:xfrm>
            <a:off x="2406651" y="2636039"/>
            <a:ext cx="700916" cy="335761"/>
          </a:xfrm>
        </p:spPr>
        <p:txBody>
          <a:bodyPr anchor="ctr"/>
          <a:lstStyle>
            <a:lvl1pPr>
              <a:defRPr sz="2000">
                <a:solidFill>
                  <a:schemeClr val="tx2"/>
                </a:solidFill>
              </a:defRPr>
            </a:lvl1pPr>
          </a:lstStyle>
          <a:p>
            <a:pPr lvl="0"/>
            <a:r>
              <a:rPr lang="fr-FR" dirty="0"/>
              <a:t>03.</a:t>
            </a:r>
          </a:p>
        </p:txBody>
      </p:sp>
      <p:sp>
        <p:nvSpPr>
          <p:cNvPr id="8" name="Espace réservé du texte 4">
            <a:extLst>
              <a:ext uri="{FF2B5EF4-FFF2-40B4-BE49-F238E27FC236}">
                <a16:creationId xmlns:a16="http://schemas.microsoft.com/office/drawing/2014/main" id="{BC1E9966-5B91-8053-16E6-54F83A8DE440}"/>
              </a:ext>
            </a:extLst>
          </p:cNvPr>
          <p:cNvSpPr>
            <a:spLocks noGrp="1"/>
          </p:cNvSpPr>
          <p:nvPr>
            <p:ph type="body" sz="quarter" idx="22" hasCustomPrompt="1"/>
          </p:nvPr>
        </p:nvSpPr>
        <p:spPr>
          <a:xfrm>
            <a:off x="3231985" y="2636039"/>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10" name="Espace réservé du texte 4">
            <a:extLst>
              <a:ext uri="{FF2B5EF4-FFF2-40B4-BE49-F238E27FC236}">
                <a16:creationId xmlns:a16="http://schemas.microsoft.com/office/drawing/2014/main" id="{CBA61711-FE7E-C458-2A69-3223DE342550}"/>
              </a:ext>
            </a:extLst>
          </p:cNvPr>
          <p:cNvSpPr>
            <a:spLocks noGrp="1"/>
          </p:cNvSpPr>
          <p:nvPr>
            <p:ph type="body" sz="quarter" idx="23" hasCustomPrompt="1"/>
          </p:nvPr>
        </p:nvSpPr>
        <p:spPr>
          <a:xfrm>
            <a:off x="2406651" y="3064664"/>
            <a:ext cx="700916" cy="335761"/>
          </a:xfrm>
        </p:spPr>
        <p:txBody>
          <a:bodyPr anchor="ctr"/>
          <a:lstStyle>
            <a:lvl1pPr>
              <a:defRPr sz="2000">
                <a:solidFill>
                  <a:schemeClr val="tx2"/>
                </a:solidFill>
              </a:defRPr>
            </a:lvl1pPr>
          </a:lstStyle>
          <a:p>
            <a:pPr lvl="0"/>
            <a:r>
              <a:rPr lang="fr-FR" dirty="0"/>
              <a:t>04.</a:t>
            </a:r>
          </a:p>
        </p:txBody>
      </p:sp>
      <p:sp>
        <p:nvSpPr>
          <p:cNvPr id="11" name="Espace réservé du texte 4">
            <a:extLst>
              <a:ext uri="{FF2B5EF4-FFF2-40B4-BE49-F238E27FC236}">
                <a16:creationId xmlns:a16="http://schemas.microsoft.com/office/drawing/2014/main" id="{8FDD5765-80D3-2A57-02DD-EBE1C577B21D}"/>
              </a:ext>
            </a:extLst>
          </p:cNvPr>
          <p:cNvSpPr>
            <a:spLocks noGrp="1"/>
          </p:cNvSpPr>
          <p:nvPr>
            <p:ph type="body" sz="quarter" idx="24" hasCustomPrompt="1"/>
          </p:nvPr>
        </p:nvSpPr>
        <p:spPr>
          <a:xfrm>
            <a:off x="3231985" y="3064664"/>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12" name="Espace réservé du texte 4">
            <a:extLst>
              <a:ext uri="{FF2B5EF4-FFF2-40B4-BE49-F238E27FC236}">
                <a16:creationId xmlns:a16="http://schemas.microsoft.com/office/drawing/2014/main" id="{4E73E494-DC5B-8927-844E-36DF56A93DA8}"/>
              </a:ext>
            </a:extLst>
          </p:cNvPr>
          <p:cNvSpPr>
            <a:spLocks noGrp="1"/>
          </p:cNvSpPr>
          <p:nvPr>
            <p:ph type="body" sz="quarter" idx="25" hasCustomPrompt="1"/>
          </p:nvPr>
        </p:nvSpPr>
        <p:spPr>
          <a:xfrm>
            <a:off x="2406058" y="3493289"/>
            <a:ext cx="700916" cy="335761"/>
          </a:xfrm>
        </p:spPr>
        <p:txBody>
          <a:bodyPr anchor="ctr"/>
          <a:lstStyle>
            <a:lvl1pPr>
              <a:defRPr sz="2000">
                <a:solidFill>
                  <a:schemeClr val="tx2"/>
                </a:solidFill>
              </a:defRPr>
            </a:lvl1pPr>
          </a:lstStyle>
          <a:p>
            <a:pPr lvl="0"/>
            <a:r>
              <a:rPr lang="fr-FR" dirty="0"/>
              <a:t>05.</a:t>
            </a:r>
          </a:p>
        </p:txBody>
      </p:sp>
      <p:sp>
        <p:nvSpPr>
          <p:cNvPr id="13" name="Espace réservé du texte 4">
            <a:extLst>
              <a:ext uri="{FF2B5EF4-FFF2-40B4-BE49-F238E27FC236}">
                <a16:creationId xmlns:a16="http://schemas.microsoft.com/office/drawing/2014/main" id="{09780B14-9E20-E566-3014-A6F68F48ACCE}"/>
              </a:ext>
            </a:extLst>
          </p:cNvPr>
          <p:cNvSpPr>
            <a:spLocks noGrp="1"/>
          </p:cNvSpPr>
          <p:nvPr>
            <p:ph type="body" sz="quarter" idx="26" hasCustomPrompt="1"/>
          </p:nvPr>
        </p:nvSpPr>
        <p:spPr>
          <a:xfrm>
            <a:off x="3231392" y="3493289"/>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14" name="Espace réservé du texte 4">
            <a:extLst>
              <a:ext uri="{FF2B5EF4-FFF2-40B4-BE49-F238E27FC236}">
                <a16:creationId xmlns:a16="http://schemas.microsoft.com/office/drawing/2014/main" id="{E53592B7-C706-ABBC-B851-A561206DD449}"/>
              </a:ext>
            </a:extLst>
          </p:cNvPr>
          <p:cNvSpPr>
            <a:spLocks noGrp="1"/>
          </p:cNvSpPr>
          <p:nvPr>
            <p:ph type="body" sz="quarter" idx="27" hasCustomPrompt="1"/>
          </p:nvPr>
        </p:nvSpPr>
        <p:spPr>
          <a:xfrm>
            <a:off x="2406058" y="3921914"/>
            <a:ext cx="700916" cy="335761"/>
          </a:xfrm>
        </p:spPr>
        <p:txBody>
          <a:bodyPr anchor="ctr"/>
          <a:lstStyle>
            <a:lvl1pPr>
              <a:defRPr sz="2000">
                <a:solidFill>
                  <a:schemeClr val="tx2"/>
                </a:solidFill>
              </a:defRPr>
            </a:lvl1pPr>
          </a:lstStyle>
          <a:p>
            <a:pPr lvl="0"/>
            <a:r>
              <a:rPr lang="fr-FR" dirty="0"/>
              <a:t>06.</a:t>
            </a:r>
          </a:p>
        </p:txBody>
      </p:sp>
      <p:sp>
        <p:nvSpPr>
          <p:cNvPr id="16" name="Espace réservé du texte 4">
            <a:extLst>
              <a:ext uri="{FF2B5EF4-FFF2-40B4-BE49-F238E27FC236}">
                <a16:creationId xmlns:a16="http://schemas.microsoft.com/office/drawing/2014/main" id="{C8D5629E-E100-C351-F105-2414B1D39D03}"/>
              </a:ext>
            </a:extLst>
          </p:cNvPr>
          <p:cNvSpPr>
            <a:spLocks noGrp="1"/>
          </p:cNvSpPr>
          <p:nvPr>
            <p:ph type="body" sz="quarter" idx="28" hasCustomPrompt="1"/>
          </p:nvPr>
        </p:nvSpPr>
        <p:spPr>
          <a:xfrm>
            <a:off x="3231392" y="3921914"/>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17" name="Espace réservé du texte 4">
            <a:extLst>
              <a:ext uri="{FF2B5EF4-FFF2-40B4-BE49-F238E27FC236}">
                <a16:creationId xmlns:a16="http://schemas.microsoft.com/office/drawing/2014/main" id="{7AF68BA1-7F3E-5125-AA27-CC15EA58900E}"/>
              </a:ext>
            </a:extLst>
          </p:cNvPr>
          <p:cNvSpPr>
            <a:spLocks noGrp="1"/>
          </p:cNvSpPr>
          <p:nvPr>
            <p:ph type="body" sz="quarter" idx="29" hasCustomPrompt="1"/>
          </p:nvPr>
        </p:nvSpPr>
        <p:spPr>
          <a:xfrm>
            <a:off x="2406058" y="4350539"/>
            <a:ext cx="700916" cy="335761"/>
          </a:xfrm>
        </p:spPr>
        <p:txBody>
          <a:bodyPr anchor="ctr"/>
          <a:lstStyle>
            <a:lvl1pPr>
              <a:defRPr sz="2000">
                <a:solidFill>
                  <a:schemeClr val="tx2"/>
                </a:solidFill>
              </a:defRPr>
            </a:lvl1pPr>
          </a:lstStyle>
          <a:p>
            <a:pPr lvl="0"/>
            <a:r>
              <a:rPr lang="fr-FR" dirty="0"/>
              <a:t>07.</a:t>
            </a:r>
          </a:p>
        </p:txBody>
      </p:sp>
      <p:sp>
        <p:nvSpPr>
          <p:cNvPr id="18" name="Espace réservé du texte 4">
            <a:extLst>
              <a:ext uri="{FF2B5EF4-FFF2-40B4-BE49-F238E27FC236}">
                <a16:creationId xmlns:a16="http://schemas.microsoft.com/office/drawing/2014/main" id="{BE8CC9F0-B013-31F3-A02C-AFCC6D7A2F32}"/>
              </a:ext>
            </a:extLst>
          </p:cNvPr>
          <p:cNvSpPr>
            <a:spLocks noGrp="1"/>
          </p:cNvSpPr>
          <p:nvPr>
            <p:ph type="body" sz="quarter" idx="30" hasCustomPrompt="1"/>
          </p:nvPr>
        </p:nvSpPr>
        <p:spPr>
          <a:xfrm>
            <a:off x="3231392" y="4350539"/>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19" name="Espace réservé du texte 4">
            <a:extLst>
              <a:ext uri="{FF2B5EF4-FFF2-40B4-BE49-F238E27FC236}">
                <a16:creationId xmlns:a16="http://schemas.microsoft.com/office/drawing/2014/main" id="{A8BC9EC3-C182-309A-1A7F-409BC9DBE7D1}"/>
              </a:ext>
            </a:extLst>
          </p:cNvPr>
          <p:cNvSpPr>
            <a:spLocks noGrp="1"/>
          </p:cNvSpPr>
          <p:nvPr>
            <p:ph type="body" sz="quarter" idx="31" hasCustomPrompt="1"/>
          </p:nvPr>
        </p:nvSpPr>
        <p:spPr>
          <a:xfrm>
            <a:off x="2406058" y="4779164"/>
            <a:ext cx="700916" cy="335761"/>
          </a:xfrm>
        </p:spPr>
        <p:txBody>
          <a:bodyPr anchor="ctr"/>
          <a:lstStyle>
            <a:lvl1pPr>
              <a:defRPr sz="2000">
                <a:solidFill>
                  <a:schemeClr val="tx2"/>
                </a:solidFill>
              </a:defRPr>
            </a:lvl1pPr>
          </a:lstStyle>
          <a:p>
            <a:pPr lvl="0"/>
            <a:r>
              <a:rPr lang="fr-FR" dirty="0"/>
              <a:t>08.</a:t>
            </a:r>
          </a:p>
        </p:txBody>
      </p:sp>
      <p:sp>
        <p:nvSpPr>
          <p:cNvPr id="20" name="Espace réservé du texte 4">
            <a:extLst>
              <a:ext uri="{FF2B5EF4-FFF2-40B4-BE49-F238E27FC236}">
                <a16:creationId xmlns:a16="http://schemas.microsoft.com/office/drawing/2014/main" id="{EB3C916C-B460-95E1-AF39-C39C7C017AAF}"/>
              </a:ext>
            </a:extLst>
          </p:cNvPr>
          <p:cNvSpPr>
            <a:spLocks noGrp="1"/>
          </p:cNvSpPr>
          <p:nvPr>
            <p:ph type="body" sz="quarter" idx="32" hasCustomPrompt="1"/>
          </p:nvPr>
        </p:nvSpPr>
        <p:spPr>
          <a:xfrm>
            <a:off x="3231392" y="4779164"/>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21" name="Espace réservé du texte 4">
            <a:extLst>
              <a:ext uri="{FF2B5EF4-FFF2-40B4-BE49-F238E27FC236}">
                <a16:creationId xmlns:a16="http://schemas.microsoft.com/office/drawing/2014/main" id="{E016ADBF-194E-833B-10E3-383D63565074}"/>
              </a:ext>
            </a:extLst>
          </p:cNvPr>
          <p:cNvSpPr>
            <a:spLocks noGrp="1"/>
          </p:cNvSpPr>
          <p:nvPr>
            <p:ph type="body" sz="quarter" idx="33" hasCustomPrompt="1"/>
          </p:nvPr>
        </p:nvSpPr>
        <p:spPr>
          <a:xfrm>
            <a:off x="2406058" y="5207789"/>
            <a:ext cx="700916" cy="335761"/>
          </a:xfrm>
        </p:spPr>
        <p:txBody>
          <a:bodyPr anchor="ctr"/>
          <a:lstStyle>
            <a:lvl1pPr>
              <a:defRPr sz="2000">
                <a:solidFill>
                  <a:schemeClr val="tx2"/>
                </a:solidFill>
              </a:defRPr>
            </a:lvl1pPr>
          </a:lstStyle>
          <a:p>
            <a:pPr lvl="0"/>
            <a:r>
              <a:rPr lang="fr-FR" dirty="0"/>
              <a:t>09.</a:t>
            </a:r>
          </a:p>
        </p:txBody>
      </p:sp>
      <p:sp>
        <p:nvSpPr>
          <p:cNvPr id="22" name="Espace réservé du texte 4">
            <a:extLst>
              <a:ext uri="{FF2B5EF4-FFF2-40B4-BE49-F238E27FC236}">
                <a16:creationId xmlns:a16="http://schemas.microsoft.com/office/drawing/2014/main" id="{25D4F72E-4C59-F034-2C95-4979454BA515}"/>
              </a:ext>
            </a:extLst>
          </p:cNvPr>
          <p:cNvSpPr>
            <a:spLocks noGrp="1"/>
          </p:cNvSpPr>
          <p:nvPr>
            <p:ph type="body" sz="quarter" idx="34" hasCustomPrompt="1"/>
          </p:nvPr>
        </p:nvSpPr>
        <p:spPr>
          <a:xfrm>
            <a:off x="3231392" y="5207789"/>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31" name="Espace réservé du texte 4">
            <a:extLst>
              <a:ext uri="{FF2B5EF4-FFF2-40B4-BE49-F238E27FC236}">
                <a16:creationId xmlns:a16="http://schemas.microsoft.com/office/drawing/2014/main" id="{646D1B91-7F60-C02F-7BB5-FC19B391778A}"/>
              </a:ext>
            </a:extLst>
          </p:cNvPr>
          <p:cNvSpPr>
            <a:spLocks noGrp="1"/>
          </p:cNvSpPr>
          <p:nvPr>
            <p:ph type="body" sz="quarter" idx="35" hasCustomPrompt="1"/>
          </p:nvPr>
        </p:nvSpPr>
        <p:spPr>
          <a:xfrm>
            <a:off x="2406058" y="5636414"/>
            <a:ext cx="700916" cy="335761"/>
          </a:xfrm>
        </p:spPr>
        <p:txBody>
          <a:bodyPr anchor="ctr"/>
          <a:lstStyle>
            <a:lvl1pPr>
              <a:defRPr sz="2000">
                <a:solidFill>
                  <a:schemeClr val="tx2"/>
                </a:solidFill>
              </a:defRPr>
            </a:lvl1pPr>
          </a:lstStyle>
          <a:p>
            <a:pPr lvl="0"/>
            <a:r>
              <a:rPr lang="fr-FR" dirty="0"/>
              <a:t>10.</a:t>
            </a:r>
          </a:p>
        </p:txBody>
      </p:sp>
      <p:sp>
        <p:nvSpPr>
          <p:cNvPr id="32" name="Espace réservé du texte 4">
            <a:extLst>
              <a:ext uri="{FF2B5EF4-FFF2-40B4-BE49-F238E27FC236}">
                <a16:creationId xmlns:a16="http://schemas.microsoft.com/office/drawing/2014/main" id="{BCA01322-39F4-3B92-4BAF-521845A25563}"/>
              </a:ext>
            </a:extLst>
          </p:cNvPr>
          <p:cNvSpPr>
            <a:spLocks noGrp="1"/>
          </p:cNvSpPr>
          <p:nvPr>
            <p:ph type="body" sz="quarter" idx="36" hasCustomPrompt="1"/>
          </p:nvPr>
        </p:nvSpPr>
        <p:spPr>
          <a:xfrm>
            <a:off x="3231392" y="5636414"/>
            <a:ext cx="7702715" cy="335761"/>
          </a:xfrm>
        </p:spPr>
        <p:txBody>
          <a:bodyPr anchor="ctr">
            <a:noAutofit/>
          </a:bodyPr>
          <a:lstStyle>
            <a:lvl1pPr>
              <a:defRPr sz="1800" b="0">
                <a:solidFill>
                  <a:schemeClr val="tx1"/>
                </a:solidFill>
              </a:defRPr>
            </a:lvl1pPr>
          </a:lstStyle>
          <a:p>
            <a:pPr lvl="0"/>
            <a:r>
              <a:rPr lang="fr-FR" dirty="0"/>
              <a:t>Écrire ici le nom de la partie</a:t>
            </a:r>
          </a:p>
        </p:txBody>
      </p:sp>
      <p:pic>
        <p:nvPicPr>
          <p:cNvPr id="24" name="Image 23" descr="Une image contenant lune, croissant, astronomie, nuit&#10;&#10;Description générée automatiquement">
            <a:extLst>
              <a:ext uri="{FF2B5EF4-FFF2-40B4-BE49-F238E27FC236}">
                <a16:creationId xmlns:a16="http://schemas.microsoft.com/office/drawing/2014/main" id="{87A0BCB6-032F-A053-793F-B7891C7B18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2928" y="5725537"/>
            <a:ext cx="1326414" cy="868801"/>
          </a:xfrm>
          <a:prstGeom prst="rect">
            <a:avLst/>
          </a:prstGeom>
        </p:spPr>
      </p:pic>
      <p:sp>
        <p:nvSpPr>
          <p:cNvPr id="3" name="Espace réservé du pied de page 3">
            <a:extLst>
              <a:ext uri="{FF2B5EF4-FFF2-40B4-BE49-F238E27FC236}">
                <a16:creationId xmlns:a16="http://schemas.microsoft.com/office/drawing/2014/main" id="{218B6C32-3AF8-ECF8-B8EB-1F81CB4FFAA3}"/>
              </a:ext>
            </a:extLst>
          </p:cNvPr>
          <p:cNvSpPr>
            <a:spLocks noGrp="1"/>
          </p:cNvSpPr>
          <p:nvPr>
            <p:ph type="ftr" sz="quarter" idx="11"/>
          </p:nvPr>
        </p:nvSpPr>
        <p:spPr>
          <a:xfrm>
            <a:off x="2139408" y="6492875"/>
            <a:ext cx="5253485" cy="180000"/>
          </a:xfrm>
        </p:spPr>
        <p:txBody>
          <a:bodyPr/>
          <a:lstStyle/>
          <a:p>
            <a:r>
              <a:rPr lang="fr-FR"/>
              <a:t>Présentation Tenerrdis - Atelier mobilités</a:t>
            </a:r>
            <a:endParaRPr lang="fr-FR" dirty="0"/>
          </a:p>
        </p:txBody>
      </p:sp>
      <p:sp>
        <p:nvSpPr>
          <p:cNvPr id="23" name="Espace réservé de la date 4">
            <a:extLst>
              <a:ext uri="{FF2B5EF4-FFF2-40B4-BE49-F238E27FC236}">
                <a16:creationId xmlns:a16="http://schemas.microsoft.com/office/drawing/2014/main" id="{888A4336-7031-5A3B-943C-0D301C6BEF77}"/>
              </a:ext>
            </a:extLst>
          </p:cNvPr>
          <p:cNvSpPr>
            <a:spLocks noGrp="1"/>
          </p:cNvSpPr>
          <p:nvPr>
            <p:ph type="dt" sz="half" idx="12"/>
          </p:nvPr>
        </p:nvSpPr>
        <p:spPr>
          <a:xfrm>
            <a:off x="987552" y="6492875"/>
            <a:ext cx="941108" cy="180000"/>
          </a:xfrm>
        </p:spPr>
        <p:txBody>
          <a:bodyPr/>
          <a:lstStyle/>
          <a:p>
            <a:r>
              <a:rPr lang="fr-FR"/>
              <a:t>17/06/2025</a:t>
            </a:r>
          </a:p>
        </p:txBody>
      </p:sp>
      <p:cxnSp>
        <p:nvCxnSpPr>
          <p:cNvPr id="25" name="Connecteur droit 24">
            <a:extLst>
              <a:ext uri="{FF2B5EF4-FFF2-40B4-BE49-F238E27FC236}">
                <a16:creationId xmlns:a16="http://schemas.microsoft.com/office/drawing/2014/main" id="{C6640B8B-2D0A-3C9D-6225-156DC059A856}"/>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4120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EE9F14-30FA-87FF-3FCD-52999F24AEF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FF7D05C-C9F2-10B6-3E93-D66FA51EC7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CBE5C11-7B58-60C2-3F8E-826D0CB89616}"/>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79EE9CE0-2043-C340-D087-FC86B935C4B3}"/>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C0896EEB-1189-4CC1-E730-6BF50FE15567}"/>
              </a:ext>
            </a:extLst>
          </p:cNvPr>
          <p:cNvSpPr>
            <a:spLocks noGrp="1"/>
          </p:cNvSpPr>
          <p:nvPr>
            <p:ph type="sldNum" sz="quarter" idx="12"/>
          </p:nvPr>
        </p:nvSpPr>
        <p:spPr/>
        <p:txBody>
          <a:bodyPr/>
          <a:lstStyle/>
          <a:p>
            <a:fld id="{C15FED67-B672-40E6-9F67-83C17523763B}" type="slidenum">
              <a:rPr lang="fr-FR" smtClean="0"/>
              <a:t>‹N°›</a:t>
            </a:fld>
            <a:endParaRPr lang="fr-FR"/>
          </a:p>
        </p:txBody>
      </p:sp>
    </p:spTree>
    <p:extLst>
      <p:ext uri="{BB962C8B-B14F-4D97-AF65-F5344CB8AC3E}">
        <p14:creationId xmlns:p14="http://schemas.microsoft.com/office/powerpoint/2010/main" val="1819941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C459D3-A8FF-BC6C-4146-0116E64AF9A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408EFAB-7A9C-1D8C-BAD8-4AB0CA3ECEB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B98F63-6F37-A0A1-8C9F-7F1CD2C669A3}"/>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C3011F0B-A6C6-BE4C-AE7E-BDB51A3ACF98}"/>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8E60F0D4-D001-2FF2-8447-5F72E5B4C5A8}"/>
              </a:ext>
            </a:extLst>
          </p:cNvPr>
          <p:cNvSpPr>
            <a:spLocks noGrp="1"/>
          </p:cNvSpPr>
          <p:nvPr>
            <p:ph type="sldNum" sz="quarter" idx="12"/>
          </p:nvPr>
        </p:nvSpPr>
        <p:spPr/>
        <p:txBody>
          <a:bodyPr/>
          <a:lstStyle/>
          <a:p>
            <a:fld id="{C15FED67-B672-40E6-9F67-83C17523763B}" type="slidenum">
              <a:rPr lang="fr-FR" smtClean="0"/>
              <a:t>‹N°›</a:t>
            </a:fld>
            <a:endParaRPr lang="fr-FR"/>
          </a:p>
        </p:txBody>
      </p:sp>
    </p:spTree>
    <p:extLst>
      <p:ext uri="{BB962C8B-B14F-4D97-AF65-F5344CB8AC3E}">
        <p14:creationId xmlns:p14="http://schemas.microsoft.com/office/powerpoint/2010/main" val="2485175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FCA31C-EB06-CF59-07B3-176312649C7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4AC77E1-8954-5686-B3C3-4386A9A1FA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F0343EA-0D67-7FC7-F29A-BAD40F7C6288}"/>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08C8B3E2-8BD3-574C-136B-C6BF6C107404}"/>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DC6C65AF-8E19-017C-1FE6-730315EB5D61}"/>
              </a:ext>
            </a:extLst>
          </p:cNvPr>
          <p:cNvSpPr>
            <a:spLocks noGrp="1"/>
          </p:cNvSpPr>
          <p:nvPr>
            <p:ph type="sldNum" sz="quarter" idx="12"/>
          </p:nvPr>
        </p:nvSpPr>
        <p:spPr/>
        <p:txBody>
          <a:bodyPr/>
          <a:lstStyle/>
          <a:p>
            <a:fld id="{C15FED67-B672-40E6-9F67-83C17523763B}" type="slidenum">
              <a:rPr lang="fr-FR" smtClean="0"/>
              <a:t>‹N°›</a:t>
            </a:fld>
            <a:endParaRPr lang="fr-FR"/>
          </a:p>
        </p:txBody>
      </p:sp>
    </p:spTree>
    <p:extLst>
      <p:ext uri="{BB962C8B-B14F-4D97-AF65-F5344CB8AC3E}">
        <p14:creationId xmlns:p14="http://schemas.microsoft.com/office/powerpoint/2010/main" val="682764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240C5E-49E9-8CDF-FFEE-6BAC6F860A1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0F8B158-0315-872F-24E5-DC92D33140F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E6580EE-BE7B-56F4-2252-812B34A9F17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D811003-C433-3B8F-E579-C7B8FBA4ADAF}"/>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D9F915E7-2D0A-65AB-76CE-EE7B48D4C6EB}"/>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9735A34F-FA0B-8D89-BB45-CD73C79E792A}"/>
              </a:ext>
            </a:extLst>
          </p:cNvPr>
          <p:cNvSpPr>
            <a:spLocks noGrp="1"/>
          </p:cNvSpPr>
          <p:nvPr>
            <p:ph type="sldNum" sz="quarter" idx="12"/>
          </p:nvPr>
        </p:nvSpPr>
        <p:spPr/>
        <p:txBody>
          <a:bodyPr/>
          <a:lstStyle/>
          <a:p>
            <a:fld id="{C15FED67-B672-40E6-9F67-83C17523763B}" type="slidenum">
              <a:rPr lang="fr-FR" smtClean="0"/>
              <a:t>‹N°›</a:t>
            </a:fld>
            <a:endParaRPr lang="fr-FR"/>
          </a:p>
        </p:txBody>
      </p:sp>
    </p:spTree>
    <p:extLst>
      <p:ext uri="{BB962C8B-B14F-4D97-AF65-F5344CB8AC3E}">
        <p14:creationId xmlns:p14="http://schemas.microsoft.com/office/powerpoint/2010/main" val="2279754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D674CD-36E3-F42E-A403-34DA2206176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259B4DB-2751-6D72-99D3-64C453BF0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D0138D6-808A-5C5B-9C15-95AB0701286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097FD91-963C-80F9-F934-612BC6B0A1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3554F67-13FD-36D9-B29A-925CC7626B4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4F2282E-B263-9100-BF25-C833A7F59E0E}"/>
              </a:ext>
            </a:extLst>
          </p:cNvPr>
          <p:cNvSpPr>
            <a:spLocks noGrp="1"/>
          </p:cNvSpPr>
          <p:nvPr>
            <p:ph type="dt" sz="half" idx="10"/>
          </p:nvPr>
        </p:nvSpPr>
        <p:spPr/>
        <p:txBody>
          <a:bodyPr/>
          <a:lstStyle/>
          <a:p>
            <a:r>
              <a:rPr lang="fr-FR"/>
              <a:t>17/06/2025</a:t>
            </a:r>
          </a:p>
        </p:txBody>
      </p:sp>
      <p:sp>
        <p:nvSpPr>
          <p:cNvPr id="8" name="Espace réservé du pied de page 7">
            <a:extLst>
              <a:ext uri="{FF2B5EF4-FFF2-40B4-BE49-F238E27FC236}">
                <a16:creationId xmlns:a16="http://schemas.microsoft.com/office/drawing/2014/main" id="{DCE5B35B-448B-5EE4-D103-390FE535E1A0}"/>
              </a:ext>
            </a:extLst>
          </p:cNvPr>
          <p:cNvSpPr>
            <a:spLocks noGrp="1"/>
          </p:cNvSpPr>
          <p:nvPr>
            <p:ph type="ftr" sz="quarter" idx="11"/>
          </p:nvPr>
        </p:nvSpPr>
        <p:spPr/>
        <p:txBody>
          <a:bodyPr/>
          <a:lstStyle/>
          <a:p>
            <a:r>
              <a:rPr lang="fr-FR"/>
              <a:t>Présentation Tenerrdis - Atelier mobilités</a:t>
            </a:r>
          </a:p>
        </p:txBody>
      </p:sp>
      <p:sp>
        <p:nvSpPr>
          <p:cNvPr id="9" name="Espace réservé du numéro de diapositive 8">
            <a:extLst>
              <a:ext uri="{FF2B5EF4-FFF2-40B4-BE49-F238E27FC236}">
                <a16:creationId xmlns:a16="http://schemas.microsoft.com/office/drawing/2014/main" id="{0A819F02-D6B6-228C-EFCD-059A191A4313}"/>
              </a:ext>
            </a:extLst>
          </p:cNvPr>
          <p:cNvSpPr>
            <a:spLocks noGrp="1"/>
          </p:cNvSpPr>
          <p:nvPr>
            <p:ph type="sldNum" sz="quarter" idx="12"/>
          </p:nvPr>
        </p:nvSpPr>
        <p:spPr/>
        <p:txBody>
          <a:bodyPr/>
          <a:lstStyle/>
          <a:p>
            <a:fld id="{C15FED67-B672-40E6-9F67-83C17523763B}" type="slidenum">
              <a:rPr lang="fr-FR" smtClean="0"/>
              <a:t>‹N°›</a:t>
            </a:fld>
            <a:endParaRPr lang="fr-FR"/>
          </a:p>
        </p:txBody>
      </p:sp>
    </p:spTree>
    <p:extLst>
      <p:ext uri="{BB962C8B-B14F-4D97-AF65-F5344CB8AC3E}">
        <p14:creationId xmlns:p14="http://schemas.microsoft.com/office/powerpoint/2010/main" val="4110651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1336A7-1461-1519-D792-7297F8E81BD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E2724E9-D9E1-6FDE-E1C0-EB62D55126F4}"/>
              </a:ext>
            </a:extLst>
          </p:cNvPr>
          <p:cNvSpPr>
            <a:spLocks noGrp="1"/>
          </p:cNvSpPr>
          <p:nvPr>
            <p:ph type="dt" sz="half" idx="10"/>
          </p:nvPr>
        </p:nvSpPr>
        <p:spPr/>
        <p:txBody>
          <a:bodyPr/>
          <a:lstStyle/>
          <a:p>
            <a:r>
              <a:rPr lang="fr-FR"/>
              <a:t>17/06/2025</a:t>
            </a:r>
          </a:p>
        </p:txBody>
      </p:sp>
      <p:sp>
        <p:nvSpPr>
          <p:cNvPr id="4" name="Espace réservé du pied de page 3">
            <a:extLst>
              <a:ext uri="{FF2B5EF4-FFF2-40B4-BE49-F238E27FC236}">
                <a16:creationId xmlns:a16="http://schemas.microsoft.com/office/drawing/2014/main" id="{E45083EF-42E8-517A-2737-C16A9E0E834A}"/>
              </a:ext>
            </a:extLst>
          </p:cNvPr>
          <p:cNvSpPr>
            <a:spLocks noGrp="1"/>
          </p:cNvSpPr>
          <p:nvPr>
            <p:ph type="ftr" sz="quarter" idx="11"/>
          </p:nvPr>
        </p:nvSpPr>
        <p:spPr/>
        <p:txBody>
          <a:bodyPr/>
          <a:lstStyle/>
          <a:p>
            <a:r>
              <a:rPr lang="fr-FR"/>
              <a:t>Présentation Tenerrdis - Atelier mobilités</a:t>
            </a:r>
          </a:p>
        </p:txBody>
      </p:sp>
      <p:sp>
        <p:nvSpPr>
          <p:cNvPr id="5" name="Espace réservé du numéro de diapositive 4">
            <a:extLst>
              <a:ext uri="{FF2B5EF4-FFF2-40B4-BE49-F238E27FC236}">
                <a16:creationId xmlns:a16="http://schemas.microsoft.com/office/drawing/2014/main" id="{B10A63F6-15B3-5D4C-157D-ED0B211AC249}"/>
              </a:ext>
            </a:extLst>
          </p:cNvPr>
          <p:cNvSpPr>
            <a:spLocks noGrp="1"/>
          </p:cNvSpPr>
          <p:nvPr>
            <p:ph type="sldNum" sz="quarter" idx="12"/>
          </p:nvPr>
        </p:nvSpPr>
        <p:spPr/>
        <p:txBody>
          <a:bodyPr/>
          <a:lstStyle/>
          <a:p>
            <a:fld id="{C15FED67-B672-40E6-9F67-83C17523763B}" type="slidenum">
              <a:rPr lang="fr-FR" smtClean="0"/>
              <a:t>‹N°›</a:t>
            </a:fld>
            <a:endParaRPr lang="fr-FR"/>
          </a:p>
        </p:txBody>
      </p:sp>
    </p:spTree>
    <p:extLst>
      <p:ext uri="{BB962C8B-B14F-4D97-AF65-F5344CB8AC3E}">
        <p14:creationId xmlns:p14="http://schemas.microsoft.com/office/powerpoint/2010/main" val="2625010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8F1A52-C050-DFB2-CF5F-3DD4B654B78D}"/>
              </a:ext>
            </a:extLst>
          </p:cNvPr>
          <p:cNvSpPr>
            <a:spLocks noGrp="1"/>
          </p:cNvSpPr>
          <p:nvPr>
            <p:ph type="dt" sz="half" idx="10"/>
          </p:nvPr>
        </p:nvSpPr>
        <p:spPr/>
        <p:txBody>
          <a:bodyPr/>
          <a:lstStyle/>
          <a:p>
            <a:r>
              <a:rPr lang="fr-FR"/>
              <a:t>17/06/2025</a:t>
            </a:r>
          </a:p>
        </p:txBody>
      </p:sp>
      <p:sp>
        <p:nvSpPr>
          <p:cNvPr id="3" name="Espace réservé du pied de page 2">
            <a:extLst>
              <a:ext uri="{FF2B5EF4-FFF2-40B4-BE49-F238E27FC236}">
                <a16:creationId xmlns:a16="http://schemas.microsoft.com/office/drawing/2014/main" id="{4F244418-8854-54B5-906A-05EC61603773}"/>
              </a:ext>
            </a:extLst>
          </p:cNvPr>
          <p:cNvSpPr>
            <a:spLocks noGrp="1"/>
          </p:cNvSpPr>
          <p:nvPr>
            <p:ph type="ftr" sz="quarter" idx="11"/>
          </p:nvPr>
        </p:nvSpPr>
        <p:spPr/>
        <p:txBody>
          <a:bodyPr/>
          <a:lstStyle/>
          <a:p>
            <a:r>
              <a:rPr lang="fr-FR"/>
              <a:t>Présentation Tenerrdis - Atelier mobilités</a:t>
            </a:r>
          </a:p>
        </p:txBody>
      </p:sp>
      <p:sp>
        <p:nvSpPr>
          <p:cNvPr id="4" name="Espace réservé du numéro de diapositive 3">
            <a:extLst>
              <a:ext uri="{FF2B5EF4-FFF2-40B4-BE49-F238E27FC236}">
                <a16:creationId xmlns:a16="http://schemas.microsoft.com/office/drawing/2014/main" id="{09B7E8F6-7785-CEFF-E4E7-895AC48338AD}"/>
              </a:ext>
            </a:extLst>
          </p:cNvPr>
          <p:cNvSpPr>
            <a:spLocks noGrp="1"/>
          </p:cNvSpPr>
          <p:nvPr>
            <p:ph type="sldNum" sz="quarter" idx="12"/>
          </p:nvPr>
        </p:nvSpPr>
        <p:spPr/>
        <p:txBody>
          <a:bodyPr/>
          <a:lstStyle/>
          <a:p>
            <a:fld id="{C15FED67-B672-40E6-9F67-83C17523763B}" type="slidenum">
              <a:rPr lang="fr-FR" smtClean="0"/>
              <a:t>‹N°›</a:t>
            </a:fld>
            <a:endParaRPr lang="fr-FR"/>
          </a:p>
        </p:txBody>
      </p:sp>
    </p:spTree>
    <p:extLst>
      <p:ext uri="{BB962C8B-B14F-4D97-AF65-F5344CB8AC3E}">
        <p14:creationId xmlns:p14="http://schemas.microsoft.com/office/powerpoint/2010/main" val="1372370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C2D8AF-B81D-FF0A-4918-BCD87C9E2DE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A68F105-B248-F2E8-3B85-2640326C45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CDB4B1C-EB0B-CC01-81D4-8B5780AA9E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1BFC521-C2F4-6088-2C25-34E0B7820B46}"/>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A0F954C6-5B9E-CAF3-9C82-645751B33D90}"/>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4F804E4C-4867-33A1-646B-F3BC27BC8327}"/>
              </a:ext>
            </a:extLst>
          </p:cNvPr>
          <p:cNvSpPr>
            <a:spLocks noGrp="1"/>
          </p:cNvSpPr>
          <p:nvPr>
            <p:ph type="sldNum" sz="quarter" idx="12"/>
          </p:nvPr>
        </p:nvSpPr>
        <p:spPr/>
        <p:txBody>
          <a:bodyPr/>
          <a:lstStyle/>
          <a:p>
            <a:fld id="{C15FED67-B672-40E6-9F67-83C17523763B}" type="slidenum">
              <a:rPr lang="fr-FR" smtClean="0"/>
              <a:t>‹N°›</a:t>
            </a:fld>
            <a:endParaRPr lang="fr-FR"/>
          </a:p>
        </p:txBody>
      </p:sp>
    </p:spTree>
    <p:extLst>
      <p:ext uri="{BB962C8B-B14F-4D97-AF65-F5344CB8AC3E}">
        <p14:creationId xmlns:p14="http://schemas.microsoft.com/office/powerpoint/2010/main" val="1855561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7FEDF7-FEB2-E791-2C97-4645A1EF346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CFB4A5C-F61F-4D49-59A3-753A42ECF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A19BB2B-821C-CF43-3D2D-4A1A0B9955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DD2F2DA-BEA1-E697-0086-73ABB5CE7334}"/>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BEFA9B21-EDCC-30D1-3B50-145D0D107040}"/>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301FAFFC-F21A-CC50-0B86-53F7C476495C}"/>
              </a:ext>
            </a:extLst>
          </p:cNvPr>
          <p:cNvSpPr>
            <a:spLocks noGrp="1"/>
          </p:cNvSpPr>
          <p:nvPr>
            <p:ph type="sldNum" sz="quarter" idx="12"/>
          </p:nvPr>
        </p:nvSpPr>
        <p:spPr/>
        <p:txBody>
          <a:bodyPr/>
          <a:lstStyle/>
          <a:p>
            <a:fld id="{C15FED67-B672-40E6-9F67-83C17523763B}" type="slidenum">
              <a:rPr lang="fr-FR" smtClean="0"/>
              <a:t>‹N°›</a:t>
            </a:fld>
            <a:endParaRPr lang="fr-FR"/>
          </a:p>
        </p:txBody>
      </p:sp>
    </p:spTree>
    <p:extLst>
      <p:ext uri="{BB962C8B-B14F-4D97-AF65-F5344CB8AC3E}">
        <p14:creationId xmlns:p14="http://schemas.microsoft.com/office/powerpoint/2010/main" val="2323692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46E3D-AE73-0F9B-9DEA-49680C9FDFE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7A9E907-B588-8F54-5DE0-65D2551ABD1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08828C-3B59-06EA-A1EC-BE2F8EAA54BE}"/>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D0CB111C-D6D3-568E-7D7B-34DE2213861C}"/>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30D2CA4E-B7EE-2653-A944-F14F8280D13E}"/>
              </a:ext>
            </a:extLst>
          </p:cNvPr>
          <p:cNvSpPr>
            <a:spLocks noGrp="1"/>
          </p:cNvSpPr>
          <p:nvPr>
            <p:ph type="sldNum" sz="quarter" idx="12"/>
          </p:nvPr>
        </p:nvSpPr>
        <p:spPr/>
        <p:txBody>
          <a:bodyPr/>
          <a:lstStyle/>
          <a:p>
            <a:fld id="{C15FED67-B672-40E6-9F67-83C17523763B}" type="slidenum">
              <a:rPr lang="fr-FR" smtClean="0"/>
              <a:t>‹N°›</a:t>
            </a:fld>
            <a:endParaRPr lang="fr-FR"/>
          </a:p>
        </p:txBody>
      </p:sp>
    </p:spTree>
    <p:extLst>
      <p:ext uri="{BB962C8B-B14F-4D97-AF65-F5344CB8AC3E}">
        <p14:creationId xmlns:p14="http://schemas.microsoft.com/office/powerpoint/2010/main" val="1896808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calaire de partie">
    <p:spTree>
      <p:nvGrpSpPr>
        <p:cNvPr id="1" name=""/>
        <p:cNvGrpSpPr/>
        <p:nvPr/>
      </p:nvGrpSpPr>
      <p:grpSpPr>
        <a:xfrm>
          <a:off x="0" y="0"/>
          <a:ext cx="0" cy="0"/>
          <a:chOff x="0" y="0"/>
          <a:chExt cx="0" cy="0"/>
        </a:xfrm>
      </p:grpSpPr>
      <p:sp>
        <p:nvSpPr>
          <p:cNvPr id="33" name="Espace réservé du texte 32">
            <a:extLst>
              <a:ext uri="{FF2B5EF4-FFF2-40B4-BE49-F238E27FC236}">
                <a16:creationId xmlns:a16="http://schemas.microsoft.com/office/drawing/2014/main" id="{22918A59-30C0-3B36-BA1A-049514F42CF1}"/>
              </a:ext>
            </a:extLst>
          </p:cNvPr>
          <p:cNvSpPr>
            <a:spLocks noGrp="1"/>
          </p:cNvSpPr>
          <p:nvPr>
            <p:ph type="body" sz="quarter" idx="17" hasCustomPrompt="1"/>
          </p:nvPr>
        </p:nvSpPr>
        <p:spPr>
          <a:xfrm>
            <a:off x="840162" y="2033588"/>
            <a:ext cx="3021013" cy="1670050"/>
          </a:xfrm>
        </p:spPr>
        <p:txBody>
          <a:bodyPr>
            <a:noAutofit/>
          </a:bodyPr>
          <a:lstStyle>
            <a:lvl1pPr>
              <a:defRPr sz="13000">
                <a:solidFill>
                  <a:schemeClr val="tx2">
                    <a:lumMod val="40000"/>
                    <a:lumOff val="60000"/>
                  </a:schemeClr>
                </a:solidFill>
              </a:defRPr>
            </a:lvl1pPr>
            <a:lvl5pPr>
              <a:defRPr/>
            </a:lvl5pPr>
          </a:lstStyle>
          <a:p>
            <a:pPr lvl="0"/>
            <a:r>
              <a:rPr lang="fr-FR" dirty="0"/>
              <a:t>01.</a:t>
            </a:r>
          </a:p>
        </p:txBody>
      </p:sp>
      <p:sp>
        <p:nvSpPr>
          <p:cNvPr id="9" name="Espace réservé pour une image  8">
            <a:extLst>
              <a:ext uri="{FF2B5EF4-FFF2-40B4-BE49-F238E27FC236}">
                <a16:creationId xmlns:a16="http://schemas.microsoft.com/office/drawing/2014/main" id="{9C47DEFF-F25E-609B-122D-EC32CF8BA7FA}"/>
              </a:ext>
            </a:extLst>
          </p:cNvPr>
          <p:cNvSpPr>
            <a:spLocks noGrp="1"/>
          </p:cNvSpPr>
          <p:nvPr>
            <p:ph type="pic" sz="quarter" idx="16" hasCustomPrompt="1"/>
          </p:nvPr>
        </p:nvSpPr>
        <p:spPr>
          <a:xfrm>
            <a:off x="8389107" y="-10711"/>
            <a:ext cx="3832905" cy="6880745"/>
          </a:xfrm>
          <a:custGeom>
            <a:avLst/>
            <a:gdLst>
              <a:gd name="connsiteX0" fmla="*/ 3530480 w 3762375"/>
              <a:gd name="connsiteY0" fmla="*/ 5078292 h 6857999"/>
              <a:gd name="connsiteX1" fmla="*/ 517478 w 3762375"/>
              <a:gd name="connsiteY1" fmla="*/ 5791012 h 6857999"/>
              <a:gd name="connsiteX2" fmla="*/ 20000 w 3762375"/>
              <a:gd name="connsiteY2" fmla="*/ 2930296 h 6857999"/>
              <a:gd name="connsiteX3" fmla="*/ 1881186 w 3762375"/>
              <a:gd name="connsiteY3" fmla="*/ -1 h 6857999"/>
              <a:gd name="connsiteX4" fmla="*/ 3530480 w 3762375"/>
              <a:gd name="connsiteY4" fmla="*/ 5078292 h 6857999"/>
              <a:gd name="connsiteX0" fmla="*/ 3776661 w 3776661"/>
              <a:gd name="connsiteY0" fmla="*/ 6830893 h 7628864"/>
              <a:gd name="connsiteX1" fmla="*/ 544584 w 3776661"/>
              <a:gd name="connsiteY1" fmla="*/ 5791013 h 7628864"/>
              <a:gd name="connsiteX2" fmla="*/ 47106 w 3776661"/>
              <a:gd name="connsiteY2" fmla="*/ 2930297 h 7628864"/>
              <a:gd name="connsiteX3" fmla="*/ 1908292 w 3776661"/>
              <a:gd name="connsiteY3" fmla="*/ 0 h 7628864"/>
              <a:gd name="connsiteX4" fmla="*/ 3776661 w 3776661"/>
              <a:gd name="connsiteY4" fmla="*/ 6830893 h 7628864"/>
              <a:gd name="connsiteX0" fmla="*/ 3776661 w 3917244"/>
              <a:gd name="connsiteY0" fmla="*/ 6840418 h 7638389"/>
              <a:gd name="connsiteX1" fmla="*/ 544584 w 3917244"/>
              <a:gd name="connsiteY1" fmla="*/ 5800538 h 7638389"/>
              <a:gd name="connsiteX2" fmla="*/ 47106 w 3917244"/>
              <a:gd name="connsiteY2" fmla="*/ 2939822 h 7638389"/>
              <a:gd name="connsiteX3" fmla="*/ 3756142 w 3917244"/>
              <a:gd name="connsiteY3" fmla="*/ 0 h 7638389"/>
              <a:gd name="connsiteX4" fmla="*/ 3776661 w 3917244"/>
              <a:gd name="connsiteY4" fmla="*/ 6840418 h 7638389"/>
              <a:gd name="connsiteX0" fmla="*/ 3776661 w 3776661"/>
              <a:gd name="connsiteY0" fmla="*/ 6840418 h 7638389"/>
              <a:gd name="connsiteX1" fmla="*/ 544584 w 3776661"/>
              <a:gd name="connsiteY1" fmla="*/ 5800538 h 7638389"/>
              <a:gd name="connsiteX2" fmla="*/ 47106 w 3776661"/>
              <a:gd name="connsiteY2" fmla="*/ 2939822 h 7638389"/>
              <a:gd name="connsiteX3" fmla="*/ 3756142 w 3776661"/>
              <a:gd name="connsiteY3" fmla="*/ 0 h 7638389"/>
              <a:gd name="connsiteX4" fmla="*/ 3776661 w 3776661"/>
              <a:gd name="connsiteY4" fmla="*/ 6840418 h 7638389"/>
              <a:gd name="connsiteX0" fmla="*/ 3776661 w 3776661"/>
              <a:gd name="connsiteY0" fmla="*/ 6840418 h 7638389"/>
              <a:gd name="connsiteX1" fmla="*/ 544584 w 3776661"/>
              <a:gd name="connsiteY1" fmla="*/ 5800538 h 7638389"/>
              <a:gd name="connsiteX2" fmla="*/ 47106 w 3776661"/>
              <a:gd name="connsiteY2" fmla="*/ 2939822 h 7638389"/>
              <a:gd name="connsiteX3" fmla="*/ 3756142 w 3776661"/>
              <a:gd name="connsiteY3" fmla="*/ 0 h 7638389"/>
              <a:gd name="connsiteX4" fmla="*/ 3776661 w 3776661"/>
              <a:gd name="connsiteY4" fmla="*/ 6840418 h 7638389"/>
              <a:gd name="connsiteX0" fmla="*/ 3151041 w 3740122"/>
              <a:gd name="connsiteY0" fmla="*/ 6411793 h 7288872"/>
              <a:gd name="connsiteX1" fmla="*/ 528564 w 3740122"/>
              <a:gd name="connsiteY1" fmla="*/ 5800538 h 7288872"/>
              <a:gd name="connsiteX2" fmla="*/ 31086 w 3740122"/>
              <a:gd name="connsiteY2" fmla="*/ 2939822 h 7288872"/>
              <a:gd name="connsiteX3" fmla="*/ 3740122 w 3740122"/>
              <a:gd name="connsiteY3" fmla="*/ 0 h 7288872"/>
              <a:gd name="connsiteX4" fmla="*/ 3151041 w 3740122"/>
              <a:gd name="connsiteY4" fmla="*/ 6411793 h 7288872"/>
              <a:gd name="connsiteX0" fmla="*/ 3875071 w 3875071"/>
              <a:gd name="connsiteY0" fmla="*/ 6897568 h 7686037"/>
              <a:gd name="connsiteX1" fmla="*/ 547744 w 3875071"/>
              <a:gd name="connsiteY1" fmla="*/ 5800538 h 7686037"/>
              <a:gd name="connsiteX2" fmla="*/ 50266 w 3875071"/>
              <a:gd name="connsiteY2" fmla="*/ 2939822 h 7686037"/>
              <a:gd name="connsiteX3" fmla="*/ 3759302 w 3875071"/>
              <a:gd name="connsiteY3" fmla="*/ 0 h 7686037"/>
              <a:gd name="connsiteX4" fmla="*/ 3875071 w 3875071"/>
              <a:gd name="connsiteY4" fmla="*/ 6897568 h 7686037"/>
              <a:gd name="connsiteX0" fmla="*/ 3971518 w 3971518"/>
              <a:gd name="connsiteY0" fmla="*/ 7585234 h 8461799"/>
              <a:gd name="connsiteX1" fmla="*/ 644191 w 3971518"/>
              <a:gd name="connsiteY1" fmla="*/ 6488204 h 8461799"/>
              <a:gd name="connsiteX2" fmla="*/ 32413 w 3971518"/>
              <a:gd name="connsiteY2" fmla="*/ 769988 h 8461799"/>
              <a:gd name="connsiteX3" fmla="*/ 3855749 w 3971518"/>
              <a:gd name="connsiteY3" fmla="*/ 687666 h 8461799"/>
              <a:gd name="connsiteX4" fmla="*/ 3971518 w 3971518"/>
              <a:gd name="connsiteY4" fmla="*/ 7585234 h 8461799"/>
              <a:gd name="connsiteX0" fmla="*/ 3939105 w 3939105"/>
              <a:gd name="connsiteY0" fmla="*/ 7585234 h 8461799"/>
              <a:gd name="connsiteX1" fmla="*/ 611778 w 3939105"/>
              <a:gd name="connsiteY1" fmla="*/ 6488204 h 8461799"/>
              <a:gd name="connsiteX2" fmla="*/ 0 w 3939105"/>
              <a:gd name="connsiteY2" fmla="*/ 769988 h 8461799"/>
              <a:gd name="connsiteX3" fmla="*/ 3823336 w 3939105"/>
              <a:gd name="connsiteY3" fmla="*/ 687666 h 8461799"/>
              <a:gd name="connsiteX4" fmla="*/ 3939105 w 3939105"/>
              <a:gd name="connsiteY4" fmla="*/ 7585234 h 8461799"/>
              <a:gd name="connsiteX0" fmla="*/ 3815280 w 3815280"/>
              <a:gd name="connsiteY0" fmla="*/ 7634032 h 8512824"/>
              <a:gd name="connsiteX1" fmla="*/ 487953 w 3815280"/>
              <a:gd name="connsiteY1" fmla="*/ 6537002 h 8512824"/>
              <a:gd name="connsiteX2" fmla="*/ 0 w 3815280"/>
              <a:gd name="connsiteY2" fmla="*/ 752111 h 8512824"/>
              <a:gd name="connsiteX3" fmla="*/ 3699511 w 3815280"/>
              <a:gd name="connsiteY3" fmla="*/ 736464 h 8512824"/>
              <a:gd name="connsiteX4" fmla="*/ 3815280 w 3815280"/>
              <a:gd name="connsiteY4" fmla="*/ 7634032 h 8512824"/>
              <a:gd name="connsiteX0" fmla="*/ 4026409 w 4026409"/>
              <a:gd name="connsiteY0" fmla="*/ 7634032 h 8892607"/>
              <a:gd name="connsiteX1" fmla="*/ 165682 w 4026409"/>
              <a:gd name="connsiteY1" fmla="*/ 7737152 h 8892607"/>
              <a:gd name="connsiteX2" fmla="*/ 211129 w 4026409"/>
              <a:gd name="connsiteY2" fmla="*/ 752111 h 8892607"/>
              <a:gd name="connsiteX3" fmla="*/ 3910640 w 4026409"/>
              <a:gd name="connsiteY3" fmla="*/ 736464 h 8892607"/>
              <a:gd name="connsiteX4" fmla="*/ 4026409 w 4026409"/>
              <a:gd name="connsiteY4" fmla="*/ 7634032 h 8892607"/>
              <a:gd name="connsiteX0" fmla="*/ 4017782 w 4017782"/>
              <a:gd name="connsiteY0" fmla="*/ 7634032 h 8845642"/>
              <a:gd name="connsiteX1" fmla="*/ 166580 w 4017782"/>
              <a:gd name="connsiteY1" fmla="*/ 7622852 h 8845642"/>
              <a:gd name="connsiteX2" fmla="*/ 202502 w 4017782"/>
              <a:gd name="connsiteY2" fmla="*/ 752111 h 8845642"/>
              <a:gd name="connsiteX3" fmla="*/ 3902013 w 4017782"/>
              <a:gd name="connsiteY3" fmla="*/ 736464 h 8845642"/>
              <a:gd name="connsiteX4" fmla="*/ 4017782 w 4017782"/>
              <a:gd name="connsiteY4" fmla="*/ 7634032 h 8845642"/>
              <a:gd name="connsiteX0" fmla="*/ 3938407 w 3938407"/>
              <a:gd name="connsiteY0" fmla="*/ 7634032 h 8829536"/>
              <a:gd name="connsiteX1" fmla="*/ 87205 w 3938407"/>
              <a:gd name="connsiteY1" fmla="*/ 7622852 h 8829536"/>
              <a:gd name="connsiteX2" fmla="*/ 123127 w 3938407"/>
              <a:gd name="connsiteY2" fmla="*/ 752111 h 8829536"/>
              <a:gd name="connsiteX3" fmla="*/ 3822638 w 3938407"/>
              <a:gd name="connsiteY3" fmla="*/ 736464 h 8829536"/>
              <a:gd name="connsiteX4" fmla="*/ 3938407 w 3938407"/>
              <a:gd name="connsiteY4" fmla="*/ 7634032 h 8829536"/>
              <a:gd name="connsiteX0" fmla="*/ 3938407 w 3938407"/>
              <a:gd name="connsiteY0" fmla="*/ 7634032 h 8829536"/>
              <a:gd name="connsiteX1" fmla="*/ 87205 w 3938407"/>
              <a:gd name="connsiteY1" fmla="*/ 7622852 h 8829536"/>
              <a:gd name="connsiteX2" fmla="*/ 123127 w 3938407"/>
              <a:gd name="connsiteY2" fmla="*/ 752111 h 8829536"/>
              <a:gd name="connsiteX3" fmla="*/ 3822638 w 3938407"/>
              <a:gd name="connsiteY3" fmla="*/ 736464 h 8829536"/>
              <a:gd name="connsiteX4" fmla="*/ 3938407 w 3938407"/>
              <a:gd name="connsiteY4" fmla="*/ 7634032 h 8829536"/>
              <a:gd name="connsiteX0" fmla="*/ 3938407 w 3938407"/>
              <a:gd name="connsiteY0" fmla="*/ 7634032 h 8829536"/>
              <a:gd name="connsiteX1" fmla="*/ 87205 w 3938407"/>
              <a:gd name="connsiteY1" fmla="*/ 7622852 h 8829536"/>
              <a:gd name="connsiteX2" fmla="*/ 123127 w 3938407"/>
              <a:gd name="connsiteY2" fmla="*/ 752111 h 8829536"/>
              <a:gd name="connsiteX3" fmla="*/ 3822638 w 3938407"/>
              <a:gd name="connsiteY3" fmla="*/ 736464 h 8829536"/>
              <a:gd name="connsiteX4" fmla="*/ 3938407 w 3938407"/>
              <a:gd name="connsiteY4" fmla="*/ 7634032 h 8829536"/>
              <a:gd name="connsiteX0" fmla="*/ 3938407 w 3938407"/>
              <a:gd name="connsiteY0" fmla="*/ 7070844 h 8266348"/>
              <a:gd name="connsiteX1" fmla="*/ 87205 w 3938407"/>
              <a:gd name="connsiteY1" fmla="*/ 7059664 h 8266348"/>
              <a:gd name="connsiteX2" fmla="*/ 123127 w 3938407"/>
              <a:gd name="connsiteY2" fmla="*/ 188923 h 8266348"/>
              <a:gd name="connsiteX3" fmla="*/ 3822638 w 3938407"/>
              <a:gd name="connsiteY3" fmla="*/ 173276 h 8266348"/>
              <a:gd name="connsiteX4" fmla="*/ 3938407 w 3938407"/>
              <a:gd name="connsiteY4" fmla="*/ 7070844 h 8266348"/>
              <a:gd name="connsiteX0" fmla="*/ 3938407 w 4015143"/>
              <a:gd name="connsiteY0" fmla="*/ 7113151 h 8308655"/>
              <a:gd name="connsiteX1" fmla="*/ 87205 w 4015143"/>
              <a:gd name="connsiteY1" fmla="*/ 7101971 h 8308655"/>
              <a:gd name="connsiteX2" fmla="*/ 123127 w 4015143"/>
              <a:gd name="connsiteY2" fmla="*/ 231230 h 8308655"/>
              <a:gd name="connsiteX3" fmla="*/ 4015143 w 4015143"/>
              <a:gd name="connsiteY3" fmla="*/ 87246 h 8308655"/>
              <a:gd name="connsiteX4" fmla="*/ 3938407 w 4015143"/>
              <a:gd name="connsiteY4" fmla="*/ 7113151 h 8308655"/>
              <a:gd name="connsiteX0" fmla="*/ 3938407 w 4015940"/>
              <a:gd name="connsiteY0" fmla="*/ 7113151 h 8308655"/>
              <a:gd name="connsiteX1" fmla="*/ 87205 w 4015940"/>
              <a:gd name="connsiteY1" fmla="*/ 7101971 h 8308655"/>
              <a:gd name="connsiteX2" fmla="*/ 123127 w 4015940"/>
              <a:gd name="connsiteY2" fmla="*/ 231230 h 8308655"/>
              <a:gd name="connsiteX3" fmla="*/ 4015143 w 4015940"/>
              <a:gd name="connsiteY3" fmla="*/ 87246 h 8308655"/>
              <a:gd name="connsiteX4" fmla="*/ 3938407 w 4015940"/>
              <a:gd name="connsiteY4" fmla="*/ 7113151 h 8308655"/>
              <a:gd name="connsiteX0" fmla="*/ 3938407 w 4015940"/>
              <a:gd name="connsiteY0" fmla="*/ 7031057 h 8226561"/>
              <a:gd name="connsiteX1" fmla="*/ 87205 w 4015940"/>
              <a:gd name="connsiteY1" fmla="*/ 7019877 h 8226561"/>
              <a:gd name="connsiteX2" fmla="*/ 123127 w 4015940"/>
              <a:gd name="connsiteY2" fmla="*/ 149136 h 8226561"/>
              <a:gd name="connsiteX3" fmla="*/ 4015143 w 4015940"/>
              <a:gd name="connsiteY3" fmla="*/ 5152 h 8226561"/>
              <a:gd name="connsiteX4" fmla="*/ 3938407 w 4015940"/>
              <a:gd name="connsiteY4" fmla="*/ 7031057 h 8226561"/>
              <a:gd name="connsiteX0" fmla="*/ 3146868 w 4041839"/>
              <a:gd name="connsiteY0" fmla="*/ 6549794 h 7948422"/>
              <a:gd name="connsiteX1" fmla="*/ 113814 w 4041839"/>
              <a:gd name="connsiteY1" fmla="*/ 7019877 h 7948422"/>
              <a:gd name="connsiteX2" fmla="*/ 149736 w 4041839"/>
              <a:gd name="connsiteY2" fmla="*/ 149136 h 7948422"/>
              <a:gd name="connsiteX3" fmla="*/ 4041752 w 4041839"/>
              <a:gd name="connsiteY3" fmla="*/ 5152 h 7948422"/>
              <a:gd name="connsiteX4" fmla="*/ 3146868 w 4041839"/>
              <a:gd name="connsiteY4" fmla="*/ 6549794 h 7948422"/>
              <a:gd name="connsiteX0" fmla="*/ 4149953 w 4149953"/>
              <a:gd name="connsiteY0" fmla="*/ 7079184 h 8274330"/>
              <a:gd name="connsiteX1" fmla="*/ 170415 w 4149953"/>
              <a:gd name="connsiteY1" fmla="*/ 7019877 h 8274330"/>
              <a:gd name="connsiteX2" fmla="*/ 206337 w 4149953"/>
              <a:gd name="connsiteY2" fmla="*/ 149136 h 8274330"/>
              <a:gd name="connsiteX3" fmla="*/ 4098353 w 4149953"/>
              <a:gd name="connsiteY3" fmla="*/ 5152 h 8274330"/>
              <a:gd name="connsiteX4" fmla="*/ 4149953 w 4149953"/>
              <a:gd name="connsiteY4" fmla="*/ 7079184 h 8274330"/>
              <a:gd name="connsiteX0" fmla="*/ 4149953 w 4149953"/>
              <a:gd name="connsiteY0" fmla="*/ 7079184 h 7556332"/>
              <a:gd name="connsiteX1" fmla="*/ 170415 w 4149953"/>
              <a:gd name="connsiteY1" fmla="*/ 7019877 h 7556332"/>
              <a:gd name="connsiteX2" fmla="*/ 206337 w 4149953"/>
              <a:gd name="connsiteY2" fmla="*/ 149136 h 7556332"/>
              <a:gd name="connsiteX3" fmla="*/ 4098353 w 4149953"/>
              <a:gd name="connsiteY3" fmla="*/ 5152 h 7556332"/>
              <a:gd name="connsiteX4" fmla="*/ 4149953 w 4149953"/>
              <a:gd name="connsiteY4" fmla="*/ 7079184 h 7556332"/>
              <a:gd name="connsiteX0" fmla="*/ 4065423 w 4065423"/>
              <a:gd name="connsiteY0" fmla="*/ 7079184 h 7555590"/>
              <a:gd name="connsiteX1" fmla="*/ 85885 w 4065423"/>
              <a:gd name="connsiteY1" fmla="*/ 7019877 h 7555590"/>
              <a:gd name="connsiteX2" fmla="*/ 121807 w 4065423"/>
              <a:gd name="connsiteY2" fmla="*/ 149136 h 7555590"/>
              <a:gd name="connsiteX3" fmla="*/ 4013823 w 4065423"/>
              <a:gd name="connsiteY3" fmla="*/ 5152 h 7555590"/>
              <a:gd name="connsiteX4" fmla="*/ 4065423 w 4065423"/>
              <a:gd name="connsiteY4" fmla="*/ 7079184 h 7555590"/>
              <a:gd name="connsiteX0" fmla="*/ 4145917 w 4145917"/>
              <a:gd name="connsiteY0" fmla="*/ 7079184 h 7440337"/>
              <a:gd name="connsiteX1" fmla="*/ 166379 w 4145917"/>
              <a:gd name="connsiteY1" fmla="*/ 7019877 h 7440337"/>
              <a:gd name="connsiteX2" fmla="*/ 202301 w 4145917"/>
              <a:gd name="connsiteY2" fmla="*/ 149136 h 7440337"/>
              <a:gd name="connsiteX3" fmla="*/ 4094317 w 4145917"/>
              <a:gd name="connsiteY3" fmla="*/ 5152 h 7440337"/>
              <a:gd name="connsiteX4" fmla="*/ 4145917 w 4145917"/>
              <a:gd name="connsiteY4" fmla="*/ 7079184 h 7440337"/>
              <a:gd name="connsiteX0" fmla="*/ 4040735 w 4040735"/>
              <a:gd name="connsiteY0" fmla="*/ 7079184 h 7582194"/>
              <a:gd name="connsiteX1" fmla="*/ 61197 w 4040735"/>
              <a:gd name="connsiteY1" fmla="*/ 7019877 h 7582194"/>
              <a:gd name="connsiteX2" fmla="*/ 97119 w 4040735"/>
              <a:gd name="connsiteY2" fmla="*/ 149136 h 7582194"/>
              <a:gd name="connsiteX3" fmla="*/ 3989135 w 4040735"/>
              <a:gd name="connsiteY3" fmla="*/ 5152 h 7582194"/>
              <a:gd name="connsiteX4" fmla="*/ 4040735 w 4040735"/>
              <a:gd name="connsiteY4" fmla="*/ 7079184 h 7582194"/>
              <a:gd name="connsiteX0" fmla="*/ 4069494 w 4069494"/>
              <a:gd name="connsiteY0" fmla="*/ 7079184 h 7550867"/>
              <a:gd name="connsiteX1" fmla="*/ 89956 w 4069494"/>
              <a:gd name="connsiteY1" fmla="*/ 7019877 h 7550867"/>
              <a:gd name="connsiteX2" fmla="*/ 125878 w 4069494"/>
              <a:gd name="connsiteY2" fmla="*/ 149136 h 7550867"/>
              <a:gd name="connsiteX3" fmla="*/ 4017894 w 4069494"/>
              <a:gd name="connsiteY3" fmla="*/ 5152 h 7550867"/>
              <a:gd name="connsiteX4" fmla="*/ 4069494 w 4069494"/>
              <a:gd name="connsiteY4" fmla="*/ 7079184 h 7550867"/>
              <a:gd name="connsiteX0" fmla="*/ 3979538 w 3979538"/>
              <a:gd name="connsiteY0" fmla="*/ 7079184 h 7079184"/>
              <a:gd name="connsiteX1" fmla="*/ 0 w 3979538"/>
              <a:gd name="connsiteY1" fmla="*/ 7019877 h 7079184"/>
              <a:gd name="connsiteX2" fmla="*/ 35922 w 3979538"/>
              <a:gd name="connsiteY2" fmla="*/ 149136 h 7079184"/>
              <a:gd name="connsiteX3" fmla="*/ 3927938 w 3979538"/>
              <a:gd name="connsiteY3" fmla="*/ 5152 h 7079184"/>
              <a:gd name="connsiteX4" fmla="*/ 3979538 w 3979538"/>
              <a:gd name="connsiteY4" fmla="*/ 7079184 h 7079184"/>
              <a:gd name="connsiteX0" fmla="*/ 3522338 w 3928124"/>
              <a:gd name="connsiteY0" fmla="*/ 6643249 h 7019877"/>
              <a:gd name="connsiteX1" fmla="*/ 0 w 3928124"/>
              <a:gd name="connsiteY1" fmla="*/ 7019877 h 7019877"/>
              <a:gd name="connsiteX2" fmla="*/ 35922 w 3928124"/>
              <a:gd name="connsiteY2" fmla="*/ 149136 h 7019877"/>
              <a:gd name="connsiteX3" fmla="*/ 3927938 w 3928124"/>
              <a:gd name="connsiteY3" fmla="*/ 5152 h 7019877"/>
              <a:gd name="connsiteX4" fmla="*/ 3522338 w 3928124"/>
              <a:gd name="connsiteY4" fmla="*/ 6643249 h 7019877"/>
              <a:gd name="connsiteX0" fmla="*/ 3798785 w 3928462"/>
              <a:gd name="connsiteY0" fmla="*/ 7004756 h 7019877"/>
              <a:gd name="connsiteX1" fmla="*/ 0 w 3928462"/>
              <a:gd name="connsiteY1" fmla="*/ 7019877 h 7019877"/>
              <a:gd name="connsiteX2" fmla="*/ 35922 w 3928462"/>
              <a:gd name="connsiteY2" fmla="*/ 149136 h 7019877"/>
              <a:gd name="connsiteX3" fmla="*/ 3927938 w 3928462"/>
              <a:gd name="connsiteY3" fmla="*/ 5152 h 7019877"/>
              <a:gd name="connsiteX4" fmla="*/ 3798785 w 3928462"/>
              <a:gd name="connsiteY4" fmla="*/ 7004756 h 7019877"/>
              <a:gd name="connsiteX0" fmla="*/ 3798785 w 3798785"/>
              <a:gd name="connsiteY0" fmla="*/ 6892674 h 6907795"/>
              <a:gd name="connsiteX1" fmla="*/ 0 w 3798785"/>
              <a:gd name="connsiteY1" fmla="*/ 6907795 h 6907795"/>
              <a:gd name="connsiteX2" fmla="*/ 35922 w 3798785"/>
              <a:gd name="connsiteY2" fmla="*/ 37054 h 6907795"/>
              <a:gd name="connsiteX3" fmla="*/ 3555799 w 3798785"/>
              <a:gd name="connsiteY3" fmla="*/ 456596 h 6907795"/>
              <a:gd name="connsiteX4" fmla="*/ 3798785 w 3798785"/>
              <a:gd name="connsiteY4" fmla="*/ 6892674 h 6907795"/>
              <a:gd name="connsiteX0" fmla="*/ 3798785 w 3798785"/>
              <a:gd name="connsiteY0" fmla="*/ 6945047 h 6960168"/>
              <a:gd name="connsiteX1" fmla="*/ 0 w 3798785"/>
              <a:gd name="connsiteY1" fmla="*/ 6960168 h 6960168"/>
              <a:gd name="connsiteX2" fmla="*/ 35922 w 3798785"/>
              <a:gd name="connsiteY2" fmla="*/ 89427 h 6960168"/>
              <a:gd name="connsiteX3" fmla="*/ 3779083 w 3798785"/>
              <a:gd name="connsiteY3" fmla="*/ 73034 h 6960168"/>
              <a:gd name="connsiteX4" fmla="*/ 3798785 w 3798785"/>
              <a:gd name="connsiteY4" fmla="*/ 6945047 h 6960168"/>
              <a:gd name="connsiteX0" fmla="*/ 3798785 w 3798785"/>
              <a:gd name="connsiteY0" fmla="*/ 6872013 h 6887134"/>
              <a:gd name="connsiteX1" fmla="*/ 0 w 3798785"/>
              <a:gd name="connsiteY1" fmla="*/ 6887134 h 6887134"/>
              <a:gd name="connsiteX2" fmla="*/ 35922 w 3798785"/>
              <a:gd name="connsiteY2" fmla="*/ 16393 h 6887134"/>
              <a:gd name="connsiteX3" fmla="*/ 3779083 w 3798785"/>
              <a:gd name="connsiteY3" fmla="*/ 0 h 6887134"/>
              <a:gd name="connsiteX4" fmla="*/ 3798785 w 3798785"/>
              <a:gd name="connsiteY4" fmla="*/ 6872013 h 6887134"/>
              <a:gd name="connsiteX0" fmla="*/ 3798785 w 3798785"/>
              <a:gd name="connsiteY0" fmla="*/ 6872448 h 6887569"/>
              <a:gd name="connsiteX1" fmla="*/ 0 w 3798785"/>
              <a:gd name="connsiteY1" fmla="*/ 6887569 h 6887569"/>
              <a:gd name="connsiteX2" fmla="*/ 35922 w 3798785"/>
              <a:gd name="connsiteY2" fmla="*/ 16828 h 6887569"/>
              <a:gd name="connsiteX3" fmla="*/ 3779083 w 3798785"/>
              <a:gd name="connsiteY3" fmla="*/ 435 h 6887569"/>
              <a:gd name="connsiteX4" fmla="*/ 3798785 w 3798785"/>
              <a:gd name="connsiteY4" fmla="*/ 6872448 h 6887569"/>
              <a:gd name="connsiteX0" fmla="*/ 3762863 w 3762863"/>
              <a:gd name="connsiteY0" fmla="*/ 6872448 h 6872448"/>
              <a:gd name="connsiteX1" fmla="*/ 134675 w 3762863"/>
              <a:gd name="connsiteY1" fmla="*/ 6812506 h 6872448"/>
              <a:gd name="connsiteX2" fmla="*/ 0 w 3762863"/>
              <a:gd name="connsiteY2" fmla="*/ 16828 h 6872448"/>
              <a:gd name="connsiteX3" fmla="*/ 3743161 w 3762863"/>
              <a:gd name="connsiteY3" fmla="*/ 435 h 6872448"/>
              <a:gd name="connsiteX4" fmla="*/ 3762863 w 3762863"/>
              <a:gd name="connsiteY4" fmla="*/ 6872448 h 6872448"/>
              <a:gd name="connsiteX0" fmla="*/ 3846553 w 3846553"/>
              <a:gd name="connsiteY0" fmla="*/ 6872448 h 6880745"/>
              <a:gd name="connsiteX1" fmla="*/ 0 w 3846553"/>
              <a:gd name="connsiteY1" fmla="*/ 6880745 h 6880745"/>
              <a:gd name="connsiteX2" fmla="*/ 83690 w 3846553"/>
              <a:gd name="connsiteY2" fmla="*/ 16828 h 6880745"/>
              <a:gd name="connsiteX3" fmla="*/ 3826851 w 3846553"/>
              <a:gd name="connsiteY3" fmla="*/ 435 h 6880745"/>
              <a:gd name="connsiteX4" fmla="*/ 3846553 w 3846553"/>
              <a:gd name="connsiteY4" fmla="*/ 6872448 h 6880745"/>
              <a:gd name="connsiteX0" fmla="*/ 3832905 w 3832905"/>
              <a:gd name="connsiteY0" fmla="*/ 6872448 h 6880745"/>
              <a:gd name="connsiteX1" fmla="*/ 0 w 3832905"/>
              <a:gd name="connsiteY1" fmla="*/ 6880745 h 6880745"/>
              <a:gd name="connsiteX2" fmla="*/ 70042 w 3832905"/>
              <a:gd name="connsiteY2" fmla="*/ 16828 h 6880745"/>
              <a:gd name="connsiteX3" fmla="*/ 3813203 w 3832905"/>
              <a:gd name="connsiteY3" fmla="*/ 435 h 6880745"/>
              <a:gd name="connsiteX4" fmla="*/ 3832905 w 3832905"/>
              <a:gd name="connsiteY4" fmla="*/ 6872448 h 688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905" h="6880745">
                <a:moveTo>
                  <a:pt x="3832905" y="6872448"/>
                </a:moveTo>
                <a:lnTo>
                  <a:pt x="0" y="6880745"/>
                </a:lnTo>
                <a:cubicBezTo>
                  <a:pt x="1476330" y="4394243"/>
                  <a:pt x="890865" y="1554366"/>
                  <a:pt x="70042" y="16828"/>
                </a:cubicBezTo>
                <a:cubicBezTo>
                  <a:pt x="1342713" y="-4209"/>
                  <a:pt x="2879927" y="435"/>
                  <a:pt x="3813203" y="435"/>
                </a:cubicBezTo>
                <a:cubicBezTo>
                  <a:pt x="3823552" y="1741325"/>
                  <a:pt x="3826065" y="4579609"/>
                  <a:pt x="3832905" y="6872448"/>
                </a:cubicBezTo>
                <a:close/>
              </a:path>
            </a:pathLst>
          </a:custGeom>
          <a:solidFill>
            <a:schemeClr val="bg1">
              <a:lumMod val="95000"/>
            </a:schemeClr>
          </a:solidFill>
        </p:spPr>
        <p:txBody>
          <a:bodyPr anchor="ctr">
            <a:normAutofit/>
          </a:bodyPr>
          <a:lstStyle>
            <a:lvl1pPr algn="ctr">
              <a:defRPr sz="1600" b="0">
                <a:solidFill>
                  <a:schemeClr val="tx1"/>
                </a:solidFill>
              </a:defRPr>
            </a:lvl1pPr>
          </a:lstStyle>
          <a:p>
            <a:r>
              <a:rPr lang="fr-FR" dirty="0"/>
              <a:t>=</a:t>
            </a:r>
          </a:p>
        </p:txBody>
      </p:sp>
      <p:sp>
        <p:nvSpPr>
          <p:cNvPr id="3" name="Espace réservé du numéro de diapositive 2">
            <a:extLst>
              <a:ext uri="{FF2B5EF4-FFF2-40B4-BE49-F238E27FC236}">
                <a16:creationId xmlns:a16="http://schemas.microsoft.com/office/drawing/2014/main" id="{CDC45414-2818-0839-9FE8-3CC299832B49}"/>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2694A41C-22E1-1741-CFE6-34DDD6DB0679}"/>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06718F70-4782-E3F5-0AF6-56E42CEA6516}"/>
              </a:ext>
            </a:extLst>
          </p:cNvPr>
          <p:cNvSpPr>
            <a:spLocks noGrp="1"/>
          </p:cNvSpPr>
          <p:nvPr>
            <p:ph type="dt" sz="half" idx="12"/>
          </p:nvPr>
        </p:nvSpPr>
        <p:spPr/>
        <p:txBody>
          <a:bodyPr/>
          <a:lstStyle/>
          <a:p>
            <a:r>
              <a:rPr lang="fr-FR"/>
              <a:t>17/06/2025</a:t>
            </a:r>
          </a:p>
        </p:txBody>
      </p:sp>
      <p:sp>
        <p:nvSpPr>
          <p:cNvPr id="14" name="Titre 1">
            <a:extLst>
              <a:ext uri="{FF2B5EF4-FFF2-40B4-BE49-F238E27FC236}">
                <a16:creationId xmlns:a16="http://schemas.microsoft.com/office/drawing/2014/main" id="{1BA6F6DB-84C5-23C1-4D1E-F88CD89F4B9B}"/>
              </a:ext>
            </a:extLst>
          </p:cNvPr>
          <p:cNvSpPr>
            <a:spLocks noGrp="1"/>
          </p:cNvSpPr>
          <p:nvPr>
            <p:ph type="title" hasCustomPrompt="1"/>
          </p:nvPr>
        </p:nvSpPr>
        <p:spPr>
          <a:xfrm>
            <a:off x="1458107" y="2889250"/>
            <a:ext cx="5394978" cy="2056376"/>
          </a:xfrm>
          <a:prstGeom prst="rect">
            <a:avLst/>
          </a:prstGeom>
        </p:spPr>
        <p:txBody>
          <a:bodyPr wrap="square" anchor="ctr" anchorCtr="0">
            <a:noAutofit/>
          </a:bodyPr>
          <a:lstStyle>
            <a:lvl1pPr>
              <a:defRPr sz="3200" normalizeH="0" baseline="0"/>
            </a:lvl1pPr>
          </a:lstStyle>
          <a:p>
            <a:r>
              <a:rPr lang="fr-FR" dirty="0"/>
              <a:t>Titre de la partie</a:t>
            </a:r>
          </a:p>
        </p:txBody>
      </p:sp>
      <p:sp>
        <p:nvSpPr>
          <p:cNvPr id="27" name="Arc 26">
            <a:extLst>
              <a:ext uri="{FF2B5EF4-FFF2-40B4-BE49-F238E27FC236}">
                <a16:creationId xmlns:a16="http://schemas.microsoft.com/office/drawing/2014/main" id="{48A2829A-F625-D892-C7A6-C772DE4A6CAD}"/>
              </a:ext>
            </a:extLst>
          </p:cNvPr>
          <p:cNvSpPr/>
          <p:nvPr userDrawn="1"/>
        </p:nvSpPr>
        <p:spPr>
          <a:xfrm>
            <a:off x="5933083" y="-723015"/>
            <a:ext cx="2361943" cy="8304028"/>
          </a:xfrm>
          <a:prstGeom prst="arc">
            <a:avLst>
              <a:gd name="adj1" fmla="val 16836333"/>
              <a:gd name="adj2" fmla="val 4759213"/>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4" name="Connecteur droit 33">
            <a:extLst>
              <a:ext uri="{FF2B5EF4-FFF2-40B4-BE49-F238E27FC236}">
                <a16:creationId xmlns:a16="http://schemas.microsoft.com/office/drawing/2014/main" id="{5A122F01-DA4F-6F27-B622-A491B9F1BE10}"/>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937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F833A8B-E8F9-22EC-FC32-1A8DC5B9725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16D514-6EB2-BE32-6AF0-8EB2F822061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A7680EA-23DC-7620-6591-7DD5BCF6678F}"/>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035B5571-56AD-2B1F-0F2E-11817668C0B0}"/>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A2A1F3B6-614E-E83A-AEDA-0D881CC465E7}"/>
              </a:ext>
            </a:extLst>
          </p:cNvPr>
          <p:cNvSpPr>
            <a:spLocks noGrp="1"/>
          </p:cNvSpPr>
          <p:nvPr>
            <p:ph type="sldNum" sz="quarter" idx="12"/>
          </p:nvPr>
        </p:nvSpPr>
        <p:spPr/>
        <p:txBody>
          <a:bodyPr/>
          <a:lstStyle/>
          <a:p>
            <a:fld id="{C15FED67-B672-40E6-9F67-83C17523763B}" type="slidenum">
              <a:rPr lang="fr-FR" smtClean="0"/>
              <a:t>‹N°›</a:t>
            </a:fld>
            <a:endParaRPr lang="fr-FR"/>
          </a:p>
        </p:txBody>
      </p:sp>
    </p:spTree>
    <p:extLst>
      <p:ext uri="{BB962C8B-B14F-4D97-AF65-F5344CB8AC3E}">
        <p14:creationId xmlns:p14="http://schemas.microsoft.com/office/powerpoint/2010/main" val="3055293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1A5C07-95AE-F31F-EB1A-F78D000ADFD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EA60B84-8E84-C8BC-5D78-8FD84A28D8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DD937A4-0F59-BF37-8587-B16EE7DD8BD4}"/>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6DA8FB03-D2BF-5E5B-757B-0CBB9F2EB499}"/>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DCC02FD8-D72D-654F-F76B-372391E19D66}"/>
              </a:ext>
            </a:extLst>
          </p:cNvPr>
          <p:cNvSpPr>
            <a:spLocks noGrp="1"/>
          </p:cNvSpPr>
          <p:nvPr>
            <p:ph type="sldNum" sz="quarter" idx="12"/>
          </p:nvPr>
        </p:nvSpPr>
        <p:spPr/>
        <p:txBody>
          <a:bodyPr/>
          <a:lstStyle/>
          <a:p>
            <a:fld id="{BCDBB373-B7CD-4A27-A2CB-C6075B70127A}" type="slidenum">
              <a:rPr lang="fr-FR" smtClean="0"/>
              <a:t>‹N°›</a:t>
            </a:fld>
            <a:endParaRPr lang="fr-FR"/>
          </a:p>
        </p:txBody>
      </p:sp>
    </p:spTree>
    <p:extLst>
      <p:ext uri="{BB962C8B-B14F-4D97-AF65-F5344CB8AC3E}">
        <p14:creationId xmlns:p14="http://schemas.microsoft.com/office/powerpoint/2010/main" val="5421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F54B75-DF77-D6B4-E02F-CF3690E3401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DAD8A4E-7192-6425-87AE-52CB83A24F0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1CD9A0-A3A7-B944-D4C7-4CD7C3AA590D}"/>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E014723D-59C8-2FDC-F080-06FAE6C01586}"/>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BC3E564B-508D-102A-C8A2-51C3E9EDC80A}"/>
              </a:ext>
            </a:extLst>
          </p:cNvPr>
          <p:cNvSpPr>
            <a:spLocks noGrp="1"/>
          </p:cNvSpPr>
          <p:nvPr>
            <p:ph type="sldNum" sz="quarter" idx="12"/>
          </p:nvPr>
        </p:nvSpPr>
        <p:spPr/>
        <p:txBody>
          <a:bodyPr/>
          <a:lstStyle/>
          <a:p>
            <a:fld id="{BCDBB373-B7CD-4A27-A2CB-C6075B70127A}" type="slidenum">
              <a:rPr lang="fr-FR" smtClean="0"/>
              <a:t>‹N°›</a:t>
            </a:fld>
            <a:endParaRPr lang="fr-FR"/>
          </a:p>
        </p:txBody>
      </p:sp>
    </p:spTree>
    <p:extLst>
      <p:ext uri="{BB962C8B-B14F-4D97-AF65-F5344CB8AC3E}">
        <p14:creationId xmlns:p14="http://schemas.microsoft.com/office/powerpoint/2010/main" val="1895980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7EF806-3401-8763-CDFE-5E78736147A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6A2E0A9-CA9E-6D66-8043-CF708B9778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16BA802-A0AC-7F25-6E82-B958A4870C01}"/>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C80B7499-49EA-502A-3DBF-5465DD2D5F41}"/>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DEDB92E1-AB9E-110E-79B6-B13F34DDA9D9}"/>
              </a:ext>
            </a:extLst>
          </p:cNvPr>
          <p:cNvSpPr>
            <a:spLocks noGrp="1"/>
          </p:cNvSpPr>
          <p:nvPr>
            <p:ph type="sldNum" sz="quarter" idx="12"/>
          </p:nvPr>
        </p:nvSpPr>
        <p:spPr/>
        <p:txBody>
          <a:bodyPr/>
          <a:lstStyle/>
          <a:p>
            <a:fld id="{BCDBB373-B7CD-4A27-A2CB-C6075B70127A}" type="slidenum">
              <a:rPr lang="fr-FR" smtClean="0"/>
              <a:t>‹N°›</a:t>
            </a:fld>
            <a:endParaRPr lang="fr-FR"/>
          </a:p>
        </p:txBody>
      </p:sp>
    </p:spTree>
    <p:extLst>
      <p:ext uri="{BB962C8B-B14F-4D97-AF65-F5344CB8AC3E}">
        <p14:creationId xmlns:p14="http://schemas.microsoft.com/office/powerpoint/2010/main" val="1866706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FA0CC7-8CEA-F0D2-8172-A4CE04273BA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89FC09F-C508-A562-D9D4-D8C7E19CD94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EFFBD2F-0364-1612-FCDF-FB12A550654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F1499AF-B597-9444-0101-9FD26BFDF207}"/>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6F9E8569-FA44-5FC7-FED4-FDBDE385F24C}"/>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74467F02-F092-3112-D882-0A77B30EC503}"/>
              </a:ext>
            </a:extLst>
          </p:cNvPr>
          <p:cNvSpPr>
            <a:spLocks noGrp="1"/>
          </p:cNvSpPr>
          <p:nvPr>
            <p:ph type="sldNum" sz="quarter" idx="12"/>
          </p:nvPr>
        </p:nvSpPr>
        <p:spPr/>
        <p:txBody>
          <a:bodyPr/>
          <a:lstStyle/>
          <a:p>
            <a:fld id="{BCDBB373-B7CD-4A27-A2CB-C6075B70127A}" type="slidenum">
              <a:rPr lang="fr-FR" smtClean="0"/>
              <a:t>‹N°›</a:t>
            </a:fld>
            <a:endParaRPr lang="fr-FR"/>
          </a:p>
        </p:txBody>
      </p:sp>
    </p:spTree>
    <p:extLst>
      <p:ext uri="{BB962C8B-B14F-4D97-AF65-F5344CB8AC3E}">
        <p14:creationId xmlns:p14="http://schemas.microsoft.com/office/powerpoint/2010/main" val="797097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0348E9-09BA-A87B-E1F3-502B8136447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B32B18C-8BBE-7CF7-9D0D-79DDE3CEF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C399A26-5447-294F-BE77-74813D75928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3EF6E47-BCCD-C88E-849F-92EFA19A8E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8AAA66B-A6BC-E79A-54EF-81D8D8BC1B9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D94304F-3379-A519-107F-E20663F35602}"/>
              </a:ext>
            </a:extLst>
          </p:cNvPr>
          <p:cNvSpPr>
            <a:spLocks noGrp="1"/>
          </p:cNvSpPr>
          <p:nvPr>
            <p:ph type="dt" sz="half" idx="10"/>
          </p:nvPr>
        </p:nvSpPr>
        <p:spPr/>
        <p:txBody>
          <a:bodyPr/>
          <a:lstStyle/>
          <a:p>
            <a:r>
              <a:rPr lang="fr-FR"/>
              <a:t>17/06/2025</a:t>
            </a:r>
          </a:p>
        </p:txBody>
      </p:sp>
      <p:sp>
        <p:nvSpPr>
          <p:cNvPr id="8" name="Espace réservé du pied de page 7">
            <a:extLst>
              <a:ext uri="{FF2B5EF4-FFF2-40B4-BE49-F238E27FC236}">
                <a16:creationId xmlns:a16="http://schemas.microsoft.com/office/drawing/2014/main" id="{857C6ABA-81AC-2BF4-7A2C-14BE97F49D87}"/>
              </a:ext>
            </a:extLst>
          </p:cNvPr>
          <p:cNvSpPr>
            <a:spLocks noGrp="1"/>
          </p:cNvSpPr>
          <p:nvPr>
            <p:ph type="ftr" sz="quarter" idx="11"/>
          </p:nvPr>
        </p:nvSpPr>
        <p:spPr/>
        <p:txBody>
          <a:bodyPr/>
          <a:lstStyle/>
          <a:p>
            <a:r>
              <a:rPr lang="fr-FR"/>
              <a:t>Présentation Tenerrdis - Atelier mobilités</a:t>
            </a:r>
          </a:p>
        </p:txBody>
      </p:sp>
      <p:sp>
        <p:nvSpPr>
          <p:cNvPr id="9" name="Espace réservé du numéro de diapositive 8">
            <a:extLst>
              <a:ext uri="{FF2B5EF4-FFF2-40B4-BE49-F238E27FC236}">
                <a16:creationId xmlns:a16="http://schemas.microsoft.com/office/drawing/2014/main" id="{D1C8CD89-6E02-0E6C-446C-27D8F6E262AB}"/>
              </a:ext>
            </a:extLst>
          </p:cNvPr>
          <p:cNvSpPr>
            <a:spLocks noGrp="1"/>
          </p:cNvSpPr>
          <p:nvPr>
            <p:ph type="sldNum" sz="quarter" idx="12"/>
          </p:nvPr>
        </p:nvSpPr>
        <p:spPr/>
        <p:txBody>
          <a:bodyPr/>
          <a:lstStyle/>
          <a:p>
            <a:fld id="{BCDBB373-B7CD-4A27-A2CB-C6075B70127A}" type="slidenum">
              <a:rPr lang="fr-FR" smtClean="0"/>
              <a:t>‹N°›</a:t>
            </a:fld>
            <a:endParaRPr lang="fr-FR"/>
          </a:p>
        </p:txBody>
      </p:sp>
    </p:spTree>
    <p:extLst>
      <p:ext uri="{BB962C8B-B14F-4D97-AF65-F5344CB8AC3E}">
        <p14:creationId xmlns:p14="http://schemas.microsoft.com/office/powerpoint/2010/main" val="1004529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8FB891-B479-420F-FA48-C190243C2E2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9825DF0-48AA-24DA-39D5-D5FEEF64F136}"/>
              </a:ext>
            </a:extLst>
          </p:cNvPr>
          <p:cNvSpPr>
            <a:spLocks noGrp="1"/>
          </p:cNvSpPr>
          <p:nvPr>
            <p:ph type="dt" sz="half" idx="10"/>
          </p:nvPr>
        </p:nvSpPr>
        <p:spPr/>
        <p:txBody>
          <a:bodyPr/>
          <a:lstStyle/>
          <a:p>
            <a:r>
              <a:rPr lang="fr-FR"/>
              <a:t>17/06/2025</a:t>
            </a:r>
          </a:p>
        </p:txBody>
      </p:sp>
      <p:sp>
        <p:nvSpPr>
          <p:cNvPr id="4" name="Espace réservé du pied de page 3">
            <a:extLst>
              <a:ext uri="{FF2B5EF4-FFF2-40B4-BE49-F238E27FC236}">
                <a16:creationId xmlns:a16="http://schemas.microsoft.com/office/drawing/2014/main" id="{5E1C8BA1-C56F-131D-44F5-8BBBCA89ABD1}"/>
              </a:ext>
            </a:extLst>
          </p:cNvPr>
          <p:cNvSpPr>
            <a:spLocks noGrp="1"/>
          </p:cNvSpPr>
          <p:nvPr>
            <p:ph type="ftr" sz="quarter" idx="11"/>
          </p:nvPr>
        </p:nvSpPr>
        <p:spPr/>
        <p:txBody>
          <a:bodyPr/>
          <a:lstStyle/>
          <a:p>
            <a:r>
              <a:rPr lang="fr-FR"/>
              <a:t>Présentation Tenerrdis - Atelier mobilités</a:t>
            </a:r>
          </a:p>
        </p:txBody>
      </p:sp>
      <p:sp>
        <p:nvSpPr>
          <p:cNvPr id="5" name="Espace réservé du numéro de diapositive 4">
            <a:extLst>
              <a:ext uri="{FF2B5EF4-FFF2-40B4-BE49-F238E27FC236}">
                <a16:creationId xmlns:a16="http://schemas.microsoft.com/office/drawing/2014/main" id="{E13544DF-7080-2B2E-0EE7-3D0C5DB07485}"/>
              </a:ext>
            </a:extLst>
          </p:cNvPr>
          <p:cNvSpPr>
            <a:spLocks noGrp="1"/>
          </p:cNvSpPr>
          <p:nvPr>
            <p:ph type="sldNum" sz="quarter" idx="12"/>
          </p:nvPr>
        </p:nvSpPr>
        <p:spPr/>
        <p:txBody>
          <a:bodyPr/>
          <a:lstStyle/>
          <a:p>
            <a:fld id="{BCDBB373-B7CD-4A27-A2CB-C6075B70127A}" type="slidenum">
              <a:rPr lang="fr-FR" smtClean="0"/>
              <a:t>‹N°›</a:t>
            </a:fld>
            <a:endParaRPr lang="fr-FR"/>
          </a:p>
        </p:txBody>
      </p:sp>
    </p:spTree>
    <p:extLst>
      <p:ext uri="{BB962C8B-B14F-4D97-AF65-F5344CB8AC3E}">
        <p14:creationId xmlns:p14="http://schemas.microsoft.com/office/powerpoint/2010/main" val="3222069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8EFC764-6F9E-FA47-0C8D-8773217C1EDA}"/>
              </a:ext>
            </a:extLst>
          </p:cNvPr>
          <p:cNvSpPr>
            <a:spLocks noGrp="1"/>
          </p:cNvSpPr>
          <p:nvPr>
            <p:ph type="dt" sz="half" idx="10"/>
          </p:nvPr>
        </p:nvSpPr>
        <p:spPr/>
        <p:txBody>
          <a:bodyPr/>
          <a:lstStyle/>
          <a:p>
            <a:r>
              <a:rPr lang="fr-FR"/>
              <a:t>17/06/2025</a:t>
            </a:r>
          </a:p>
        </p:txBody>
      </p:sp>
      <p:sp>
        <p:nvSpPr>
          <p:cNvPr id="3" name="Espace réservé du pied de page 2">
            <a:extLst>
              <a:ext uri="{FF2B5EF4-FFF2-40B4-BE49-F238E27FC236}">
                <a16:creationId xmlns:a16="http://schemas.microsoft.com/office/drawing/2014/main" id="{48BD42F8-313E-FA2E-D984-3A8D803D91D5}"/>
              </a:ext>
            </a:extLst>
          </p:cNvPr>
          <p:cNvSpPr>
            <a:spLocks noGrp="1"/>
          </p:cNvSpPr>
          <p:nvPr>
            <p:ph type="ftr" sz="quarter" idx="11"/>
          </p:nvPr>
        </p:nvSpPr>
        <p:spPr/>
        <p:txBody>
          <a:bodyPr/>
          <a:lstStyle/>
          <a:p>
            <a:r>
              <a:rPr lang="fr-FR"/>
              <a:t>Présentation Tenerrdis - Atelier mobilités</a:t>
            </a:r>
          </a:p>
        </p:txBody>
      </p:sp>
      <p:sp>
        <p:nvSpPr>
          <p:cNvPr id="4" name="Espace réservé du numéro de diapositive 3">
            <a:extLst>
              <a:ext uri="{FF2B5EF4-FFF2-40B4-BE49-F238E27FC236}">
                <a16:creationId xmlns:a16="http://schemas.microsoft.com/office/drawing/2014/main" id="{A8C356A4-F2CA-10F4-781F-17E068E4D6D1}"/>
              </a:ext>
            </a:extLst>
          </p:cNvPr>
          <p:cNvSpPr>
            <a:spLocks noGrp="1"/>
          </p:cNvSpPr>
          <p:nvPr>
            <p:ph type="sldNum" sz="quarter" idx="12"/>
          </p:nvPr>
        </p:nvSpPr>
        <p:spPr/>
        <p:txBody>
          <a:bodyPr/>
          <a:lstStyle/>
          <a:p>
            <a:fld id="{BCDBB373-B7CD-4A27-A2CB-C6075B70127A}" type="slidenum">
              <a:rPr lang="fr-FR" smtClean="0"/>
              <a:t>‹N°›</a:t>
            </a:fld>
            <a:endParaRPr lang="fr-FR"/>
          </a:p>
        </p:txBody>
      </p:sp>
    </p:spTree>
    <p:extLst>
      <p:ext uri="{BB962C8B-B14F-4D97-AF65-F5344CB8AC3E}">
        <p14:creationId xmlns:p14="http://schemas.microsoft.com/office/powerpoint/2010/main" val="705630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4B762-06E3-369D-CF44-533F9E03B0B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44E5688-FF02-5E05-4F22-AF42623FE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E8E97DB-3D7B-2261-DF52-FBBE3FBAA7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8FA701-4068-E946-1B2E-715FC3DE4E9C}"/>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8D83F584-7337-9E41-45AC-ACDFE1CDECF7}"/>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AB03779C-7F79-2F9A-7C8D-2F20B191CD20}"/>
              </a:ext>
            </a:extLst>
          </p:cNvPr>
          <p:cNvSpPr>
            <a:spLocks noGrp="1"/>
          </p:cNvSpPr>
          <p:nvPr>
            <p:ph type="sldNum" sz="quarter" idx="12"/>
          </p:nvPr>
        </p:nvSpPr>
        <p:spPr/>
        <p:txBody>
          <a:bodyPr/>
          <a:lstStyle/>
          <a:p>
            <a:fld id="{BCDBB373-B7CD-4A27-A2CB-C6075B70127A}" type="slidenum">
              <a:rPr lang="fr-FR" smtClean="0"/>
              <a:t>‹N°›</a:t>
            </a:fld>
            <a:endParaRPr lang="fr-FR"/>
          </a:p>
        </p:txBody>
      </p:sp>
    </p:spTree>
    <p:extLst>
      <p:ext uri="{BB962C8B-B14F-4D97-AF65-F5344CB8AC3E}">
        <p14:creationId xmlns:p14="http://schemas.microsoft.com/office/powerpoint/2010/main" val="12705627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B503FE-236F-5411-343F-16FDE9B5C4D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BF01DC4-B4D5-074E-E68F-8F26B1E339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886AD86-EFFC-2D53-5D32-EB9C22700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7B7F2CB-E3AF-B8ED-084A-F26BA92FF582}"/>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EBF4DF1A-2F62-6100-9433-17F6B4AF7FB0}"/>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5AD06251-611D-194B-8D80-0D0D1EE1B912}"/>
              </a:ext>
            </a:extLst>
          </p:cNvPr>
          <p:cNvSpPr>
            <a:spLocks noGrp="1"/>
          </p:cNvSpPr>
          <p:nvPr>
            <p:ph type="sldNum" sz="quarter" idx="12"/>
          </p:nvPr>
        </p:nvSpPr>
        <p:spPr/>
        <p:txBody>
          <a:bodyPr/>
          <a:lstStyle/>
          <a:p>
            <a:fld id="{BCDBB373-B7CD-4A27-A2CB-C6075B70127A}" type="slidenum">
              <a:rPr lang="fr-FR" smtClean="0"/>
              <a:t>‹N°›</a:t>
            </a:fld>
            <a:endParaRPr lang="fr-FR"/>
          </a:p>
        </p:txBody>
      </p:sp>
    </p:spTree>
    <p:extLst>
      <p:ext uri="{BB962C8B-B14F-4D97-AF65-F5344CB8AC3E}">
        <p14:creationId xmlns:p14="http://schemas.microsoft.com/office/powerpoint/2010/main" val="3049579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647704" y="365125"/>
            <a:ext cx="10963261" cy="379478"/>
          </a:xfrm>
          <a:prstGeom prst="rect">
            <a:avLst/>
          </a:prstGeo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370B38B0-E06A-59E6-4DE7-9355B4DB29DD}"/>
              </a:ext>
            </a:extLst>
          </p:cNvPr>
          <p:cNvSpPr>
            <a:spLocks noGrp="1"/>
          </p:cNvSpPr>
          <p:nvPr>
            <p:ph type="sldNum" sz="quarter" idx="10"/>
          </p:nvPr>
        </p:nvSpPr>
        <p:spPr/>
        <p:txBody>
          <a:bodyPr/>
          <a:lstStyle/>
          <a:p>
            <a:fld id="{D67C0D4E-7AF8-4EE0-8632-0BA880AF82F5}" type="slidenum">
              <a:rPr lang="fr-FR" smtClean="0"/>
              <a:pPr/>
              <a:t>‹N°›</a:t>
            </a:fld>
            <a:endParaRPr lang="fr-FR" dirty="0"/>
          </a:p>
        </p:txBody>
      </p:sp>
      <p:sp>
        <p:nvSpPr>
          <p:cNvPr id="4" name="Espace réservé du pied de page 3">
            <a:extLst>
              <a:ext uri="{FF2B5EF4-FFF2-40B4-BE49-F238E27FC236}">
                <a16:creationId xmlns:a16="http://schemas.microsoft.com/office/drawing/2014/main" id="{CB4871C3-4D08-7B67-EA99-1B765A650412}"/>
              </a:ext>
            </a:extLst>
          </p:cNvPr>
          <p:cNvSpPr>
            <a:spLocks noGrp="1"/>
          </p:cNvSpPr>
          <p:nvPr>
            <p:ph type="ftr" sz="quarter" idx="11"/>
          </p:nvPr>
        </p:nvSpPr>
        <p:spPr>
          <a:xfrm>
            <a:off x="2139408" y="6492875"/>
            <a:ext cx="5253485" cy="180000"/>
          </a:xfrm>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E986600E-82A3-D0D6-4B05-F7BAA20D6FE8}"/>
              </a:ext>
            </a:extLst>
          </p:cNvPr>
          <p:cNvSpPr>
            <a:spLocks noGrp="1"/>
          </p:cNvSpPr>
          <p:nvPr>
            <p:ph type="dt" sz="half" idx="12"/>
          </p:nvPr>
        </p:nvSpPr>
        <p:spPr/>
        <p:txBody>
          <a:bodyPr/>
          <a:lstStyle/>
          <a:p>
            <a:r>
              <a:rPr lang="fr-FR"/>
              <a:t>17/06/2025</a:t>
            </a:r>
            <a:endParaRPr lang="fr-FR" dirty="0"/>
          </a:p>
        </p:txBody>
      </p:sp>
      <p:sp>
        <p:nvSpPr>
          <p:cNvPr id="6" name="Rectangle 5">
            <a:extLst>
              <a:ext uri="{FF2B5EF4-FFF2-40B4-BE49-F238E27FC236}">
                <a16:creationId xmlns:a16="http://schemas.microsoft.com/office/drawing/2014/main" id="{A245D23B-8D13-2D1E-55C9-C09A0C80CC8B}"/>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7915E3CB-8291-EE48-63F0-3BF9383A844E}"/>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space réservé du texte 2">
            <a:extLst>
              <a:ext uri="{FF2B5EF4-FFF2-40B4-BE49-F238E27FC236}">
                <a16:creationId xmlns:a16="http://schemas.microsoft.com/office/drawing/2014/main" id="{E80BC05F-4276-8D95-1D77-FF534921877F}"/>
              </a:ext>
            </a:extLst>
          </p:cNvPr>
          <p:cNvSpPr>
            <a:spLocks noGrp="1"/>
          </p:cNvSpPr>
          <p:nvPr>
            <p:ph idx="1" hasCustomPrompt="1"/>
          </p:nvPr>
        </p:nvSpPr>
        <p:spPr>
          <a:xfrm>
            <a:off x="647704" y="1397000"/>
            <a:ext cx="10963261" cy="4619625"/>
          </a:xfrm>
          <a:prstGeom prst="rect">
            <a:avLst/>
          </a:prstGeom>
        </p:spPr>
        <p:txBody>
          <a:bodyPr vert="horz" lIns="0" tIns="0" rIns="0" bIns="0" rtlCol="0">
            <a:noAutofit/>
          </a:bodyPr>
          <a:lstStyle>
            <a:lvl1pPr>
              <a:defRPr>
                <a:solidFill>
                  <a:schemeClr val="tx2"/>
                </a:solidFill>
              </a:defRPr>
            </a:lvl1pPr>
            <a:lvl2pPr>
              <a:defRPr/>
            </a:lvl2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spTree>
    <p:extLst>
      <p:ext uri="{BB962C8B-B14F-4D97-AF65-F5344CB8AC3E}">
        <p14:creationId xmlns:p14="http://schemas.microsoft.com/office/powerpoint/2010/main" val="28259183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BA8243-E576-F285-2317-96F887760A9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A381474-F97A-E729-A02E-ECBE7806C80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38266A-BA6F-F914-927F-F6768505A7A7}"/>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9F954FB8-D71E-D562-4E4C-EAC643919352}"/>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3EA149E6-1DA0-061D-4C64-049C52539EAE}"/>
              </a:ext>
            </a:extLst>
          </p:cNvPr>
          <p:cNvSpPr>
            <a:spLocks noGrp="1"/>
          </p:cNvSpPr>
          <p:nvPr>
            <p:ph type="sldNum" sz="quarter" idx="12"/>
          </p:nvPr>
        </p:nvSpPr>
        <p:spPr/>
        <p:txBody>
          <a:bodyPr/>
          <a:lstStyle/>
          <a:p>
            <a:fld id="{BCDBB373-B7CD-4A27-A2CB-C6075B70127A}" type="slidenum">
              <a:rPr lang="fr-FR" smtClean="0"/>
              <a:t>‹N°›</a:t>
            </a:fld>
            <a:endParaRPr lang="fr-FR"/>
          </a:p>
        </p:txBody>
      </p:sp>
    </p:spTree>
    <p:extLst>
      <p:ext uri="{BB962C8B-B14F-4D97-AF65-F5344CB8AC3E}">
        <p14:creationId xmlns:p14="http://schemas.microsoft.com/office/powerpoint/2010/main" val="2301857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2639CF5-C2BE-C4F6-DD0D-1B09A432245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E50700D-372D-F2EC-8C9F-A9D3F4FFDB6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E26176-58EF-96C8-8437-CB501EB7778A}"/>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FF4830C4-6527-8DD0-6759-574DD5403788}"/>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B4D800B0-9939-D206-21F0-47517FED6809}"/>
              </a:ext>
            </a:extLst>
          </p:cNvPr>
          <p:cNvSpPr>
            <a:spLocks noGrp="1"/>
          </p:cNvSpPr>
          <p:nvPr>
            <p:ph type="sldNum" sz="quarter" idx="12"/>
          </p:nvPr>
        </p:nvSpPr>
        <p:spPr/>
        <p:txBody>
          <a:bodyPr/>
          <a:lstStyle/>
          <a:p>
            <a:fld id="{BCDBB373-B7CD-4A27-A2CB-C6075B70127A}" type="slidenum">
              <a:rPr lang="fr-FR" smtClean="0"/>
              <a:t>‹N°›</a:t>
            </a:fld>
            <a:endParaRPr lang="fr-FR"/>
          </a:p>
        </p:txBody>
      </p:sp>
    </p:spTree>
    <p:extLst>
      <p:ext uri="{BB962C8B-B14F-4D97-AF65-F5344CB8AC3E}">
        <p14:creationId xmlns:p14="http://schemas.microsoft.com/office/powerpoint/2010/main" val="234978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52DE9-EFB7-A42C-EB02-AC4C099B576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9FB58C2-DC1E-ABE4-3FB6-7C5CE6E586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3E3DB14-6262-9A12-5FF9-C161DF9D69AD}"/>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1D81FCDA-C647-E762-34F1-73E971998E12}"/>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5EF7643C-ED2A-1ACF-7230-02EE96CC2DF1}"/>
              </a:ext>
            </a:extLst>
          </p:cNvPr>
          <p:cNvSpPr>
            <a:spLocks noGrp="1"/>
          </p:cNvSpPr>
          <p:nvPr>
            <p:ph type="sldNum" sz="quarter" idx="12"/>
          </p:nvPr>
        </p:nvSpPr>
        <p:spPr/>
        <p:txBody>
          <a:bodyPr/>
          <a:lstStyle/>
          <a:p>
            <a:fld id="{9818BE13-5EFD-4DED-BEA7-7F753BD8AD1E}" type="slidenum">
              <a:rPr lang="fr-FR" smtClean="0"/>
              <a:t>‹N°›</a:t>
            </a:fld>
            <a:endParaRPr lang="fr-FR"/>
          </a:p>
        </p:txBody>
      </p:sp>
    </p:spTree>
    <p:extLst>
      <p:ext uri="{BB962C8B-B14F-4D97-AF65-F5344CB8AC3E}">
        <p14:creationId xmlns:p14="http://schemas.microsoft.com/office/powerpoint/2010/main" val="2300839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AF2696-5F2B-8EDC-AF88-278DAC6C6DD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8C9181-92DC-726B-968D-76D967A9C91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C53D2B-35B2-52DA-3FDD-0B9EF3F6AE85}"/>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E40E2D72-7093-ACF1-D971-562EB3077EA8}"/>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AB9B3B42-9C2E-1424-2A0B-2BF45906E758}"/>
              </a:ext>
            </a:extLst>
          </p:cNvPr>
          <p:cNvSpPr>
            <a:spLocks noGrp="1"/>
          </p:cNvSpPr>
          <p:nvPr>
            <p:ph type="sldNum" sz="quarter" idx="12"/>
          </p:nvPr>
        </p:nvSpPr>
        <p:spPr/>
        <p:txBody>
          <a:bodyPr/>
          <a:lstStyle/>
          <a:p>
            <a:fld id="{9818BE13-5EFD-4DED-BEA7-7F753BD8AD1E}" type="slidenum">
              <a:rPr lang="fr-FR" smtClean="0"/>
              <a:t>‹N°›</a:t>
            </a:fld>
            <a:endParaRPr lang="fr-FR"/>
          </a:p>
        </p:txBody>
      </p:sp>
    </p:spTree>
    <p:extLst>
      <p:ext uri="{BB962C8B-B14F-4D97-AF65-F5344CB8AC3E}">
        <p14:creationId xmlns:p14="http://schemas.microsoft.com/office/powerpoint/2010/main" val="3484947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B24928-7D2E-161A-B4E3-9AD564B5146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5B020D6-94A6-F468-2F58-4345C5378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2FD3832-2A5D-4774-33A4-29659ED6EE6E}"/>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4FF31EBA-DD6C-955F-808B-C18F46BAA4BA}"/>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88829D66-3553-A6DF-F53F-153A2848D28A}"/>
              </a:ext>
            </a:extLst>
          </p:cNvPr>
          <p:cNvSpPr>
            <a:spLocks noGrp="1"/>
          </p:cNvSpPr>
          <p:nvPr>
            <p:ph type="sldNum" sz="quarter" idx="12"/>
          </p:nvPr>
        </p:nvSpPr>
        <p:spPr/>
        <p:txBody>
          <a:bodyPr/>
          <a:lstStyle/>
          <a:p>
            <a:fld id="{9818BE13-5EFD-4DED-BEA7-7F753BD8AD1E}" type="slidenum">
              <a:rPr lang="fr-FR" smtClean="0"/>
              <a:t>‹N°›</a:t>
            </a:fld>
            <a:endParaRPr lang="fr-FR"/>
          </a:p>
        </p:txBody>
      </p:sp>
    </p:spTree>
    <p:extLst>
      <p:ext uri="{BB962C8B-B14F-4D97-AF65-F5344CB8AC3E}">
        <p14:creationId xmlns:p14="http://schemas.microsoft.com/office/powerpoint/2010/main" val="2849454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E96F64-EDB4-7942-A6AB-E1720667D11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F94E0FC-CBA5-CAC7-6C49-FD14512F966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5F3E6D5-2FDD-D5CD-8334-BAE935FEE8C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A95B27D-6C15-E39E-1042-23CECAF21B43}"/>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4A7EBB63-F7F2-9282-830F-A7DCA1FC90B7}"/>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BD82CA9B-56EC-BBCA-2F83-3757A9296491}"/>
              </a:ext>
            </a:extLst>
          </p:cNvPr>
          <p:cNvSpPr>
            <a:spLocks noGrp="1"/>
          </p:cNvSpPr>
          <p:nvPr>
            <p:ph type="sldNum" sz="quarter" idx="12"/>
          </p:nvPr>
        </p:nvSpPr>
        <p:spPr/>
        <p:txBody>
          <a:bodyPr/>
          <a:lstStyle/>
          <a:p>
            <a:fld id="{9818BE13-5EFD-4DED-BEA7-7F753BD8AD1E}" type="slidenum">
              <a:rPr lang="fr-FR" smtClean="0"/>
              <a:t>‹N°›</a:t>
            </a:fld>
            <a:endParaRPr lang="fr-FR"/>
          </a:p>
        </p:txBody>
      </p:sp>
    </p:spTree>
    <p:extLst>
      <p:ext uri="{BB962C8B-B14F-4D97-AF65-F5344CB8AC3E}">
        <p14:creationId xmlns:p14="http://schemas.microsoft.com/office/powerpoint/2010/main" val="4143317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E0CAF2-76F5-4F90-7D34-9FB66A72C46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94027C2-92E0-35A7-6B13-53B44F3337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C56E8DB-2525-61AC-E825-234C6DAFA90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B2277FE-A25E-4253-2D8F-F6CEBFB5C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FE23F71-F1CA-5698-D733-E106148A896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47BEEFD-DFBA-8635-80AB-A8EE16E5CE05}"/>
              </a:ext>
            </a:extLst>
          </p:cNvPr>
          <p:cNvSpPr>
            <a:spLocks noGrp="1"/>
          </p:cNvSpPr>
          <p:nvPr>
            <p:ph type="dt" sz="half" idx="10"/>
          </p:nvPr>
        </p:nvSpPr>
        <p:spPr/>
        <p:txBody>
          <a:bodyPr/>
          <a:lstStyle/>
          <a:p>
            <a:r>
              <a:rPr lang="fr-FR"/>
              <a:t>17/06/2025</a:t>
            </a:r>
          </a:p>
        </p:txBody>
      </p:sp>
      <p:sp>
        <p:nvSpPr>
          <p:cNvPr id="8" name="Espace réservé du pied de page 7">
            <a:extLst>
              <a:ext uri="{FF2B5EF4-FFF2-40B4-BE49-F238E27FC236}">
                <a16:creationId xmlns:a16="http://schemas.microsoft.com/office/drawing/2014/main" id="{72414FE4-E62B-FE6B-0CF9-64B87E2664CF}"/>
              </a:ext>
            </a:extLst>
          </p:cNvPr>
          <p:cNvSpPr>
            <a:spLocks noGrp="1"/>
          </p:cNvSpPr>
          <p:nvPr>
            <p:ph type="ftr" sz="quarter" idx="11"/>
          </p:nvPr>
        </p:nvSpPr>
        <p:spPr/>
        <p:txBody>
          <a:bodyPr/>
          <a:lstStyle/>
          <a:p>
            <a:r>
              <a:rPr lang="fr-FR"/>
              <a:t>Présentation Tenerrdis - Atelier mobilités</a:t>
            </a:r>
          </a:p>
        </p:txBody>
      </p:sp>
      <p:sp>
        <p:nvSpPr>
          <p:cNvPr id="9" name="Espace réservé du numéro de diapositive 8">
            <a:extLst>
              <a:ext uri="{FF2B5EF4-FFF2-40B4-BE49-F238E27FC236}">
                <a16:creationId xmlns:a16="http://schemas.microsoft.com/office/drawing/2014/main" id="{4FB073B6-0AD6-D377-252E-7DF5F620C811}"/>
              </a:ext>
            </a:extLst>
          </p:cNvPr>
          <p:cNvSpPr>
            <a:spLocks noGrp="1"/>
          </p:cNvSpPr>
          <p:nvPr>
            <p:ph type="sldNum" sz="quarter" idx="12"/>
          </p:nvPr>
        </p:nvSpPr>
        <p:spPr/>
        <p:txBody>
          <a:bodyPr/>
          <a:lstStyle/>
          <a:p>
            <a:fld id="{9818BE13-5EFD-4DED-BEA7-7F753BD8AD1E}" type="slidenum">
              <a:rPr lang="fr-FR" smtClean="0"/>
              <a:t>‹N°›</a:t>
            </a:fld>
            <a:endParaRPr lang="fr-FR"/>
          </a:p>
        </p:txBody>
      </p:sp>
    </p:spTree>
    <p:extLst>
      <p:ext uri="{BB962C8B-B14F-4D97-AF65-F5344CB8AC3E}">
        <p14:creationId xmlns:p14="http://schemas.microsoft.com/office/powerpoint/2010/main" val="38731391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37042-B33C-4222-CE41-C3C2955156A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459A643-7567-8355-2C60-15781DFE90CF}"/>
              </a:ext>
            </a:extLst>
          </p:cNvPr>
          <p:cNvSpPr>
            <a:spLocks noGrp="1"/>
          </p:cNvSpPr>
          <p:nvPr>
            <p:ph type="dt" sz="half" idx="10"/>
          </p:nvPr>
        </p:nvSpPr>
        <p:spPr/>
        <p:txBody>
          <a:bodyPr/>
          <a:lstStyle/>
          <a:p>
            <a:r>
              <a:rPr lang="fr-FR"/>
              <a:t>17/06/2025</a:t>
            </a:r>
          </a:p>
        </p:txBody>
      </p:sp>
      <p:sp>
        <p:nvSpPr>
          <p:cNvPr id="4" name="Espace réservé du pied de page 3">
            <a:extLst>
              <a:ext uri="{FF2B5EF4-FFF2-40B4-BE49-F238E27FC236}">
                <a16:creationId xmlns:a16="http://schemas.microsoft.com/office/drawing/2014/main" id="{060F83D0-3FB8-E503-E7D2-CAB4A67D8BA2}"/>
              </a:ext>
            </a:extLst>
          </p:cNvPr>
          <p:cNvSpPr>
            <a:spLocks noGrp="1"/>
          </p:cNvSpPr>
          <p:nvPr>
            <p:ph type="ftr" sz="quarter" idx="11"/>
          </p:nvPr>
        </p:nvSpPr>
        <p:spPr/>
        <p:txBody>
          <a:bodyPr/>
          <a:lstStyle/>
          <a:p>
            <a:r>
              <a:rPr lang="fr-FR"/>
              <a:t>Présentation Tenerrdis - Atelier mobilités</a:t>
            </a:r>
          </a:p>
        </p:txBody>
      </p:sp>
      <p:sp>
        <p:nvSpPr>
          <p:cNvPr id="5" name="Espace réservé du numéro de diapositive 4">
            <a:extLst>
              <a:ext uri="{FF2B5EF4-FFF2-40B4-BE49-F238E27FC236}">
                <a16:creationId xmlns:a16="http://schemas.microsoft.com/office/drawing/2014/main" id="{F7EDB303-B82D-2FCB-2DC2-04A5DBDA5496}"/>
              </a:ext>
            </a:extLst>
          </p:cNvPr>
          <p:cNvSpPr>
            <a:spLocks noGrp="1"/>
          </p:cNvSpPr>
          <p:nvPr>
            <p:ph type="sldNum" sz="quarter" idx="12"/>
          </p:nvPr>
        </p:nvSpPr>
        <p:spPr/>
        <p:txBody>
          <a:bodyPr/>
          <a:lstStyle/>
          <a:p>
            <a:fld id="{9818BE13-5EFD-4DED-BEA7-7F753BD8AD1E}" type="slidenum">
              <a:rPr lang="fr-FR" smtClean="0"/>
              <a:t>‹N°›</a:t>
            </a:fld>
            <a:endParaRPr lang="fr-FR"/>
          </a:p>
        </p:txBody>
      </p:sp>
    </p:spTree>
    <p:extLst>
      <p:ext uri="{BB962C8B-B14F-4D97-AF65-F5344CB8AC3E}">
        <p14:creationId xmlns:p14="http://schemas.microsoft.com/office/powerpoint/2010/main" val="28784140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0CAC46C-3000-35A8-6FB3-882DC4D547CD}"/>
              </a:ext>
            </a:extLst>
          </p:cNvPr>
          <p:cNvSpPr>
            <a:spLocks noGrp="1"/>
          </p:cNvSpPr>
          <p:nvPr>
            <p:ph type="dt" sz="half" idx="10"/>
          </p:nvPr>
        </p:nvSpPr>
        <p:spPr/>
        <p:txBody>
          <a:bodyPr/>
          <a:lstStyle/>
          <a:p>
            <a:r>
              <a:rPr lang="fr-FR"/>
              <a:t>17/06/2025</a:t>
            </a:r>
          </a:p>
        </p:txBody>
      </p:sp>
      <p:sp>
        <p:nvSpPr>
          <p:cNvPr id="3" name="Espace réservé du pied de page 2">
            <a:extLst>
              <a:ext uri="{FF2B5EF4-FFF2-40B4-BE49-F238E27FC236}">
                <a16:creationId xmlns:a16="http://schemas.microsoft.com/office/drawing/2014/main" id="{9A6FCC5B-B340-34DF-E149-CE30E66BF9CB}"/>
              </a:ext>
            </a:extLst>
          </p:cNvPr>
          <p:cNvSpPr>
            <a:spLocks noGrp="1"/>
          </p:cNvSpPr>
          <p:nvPr>
            <p:ph type="ftr" sz="quarter" idx="11"/>
          </p:nvPr>
        </p:nvSpPr>
        <p:spPr/>
        <p:txBody>
          <a:bodyPr/>
          <a:lstStyle/>
          <a:p>
            <a:r>
              <a:rPr lang="fr-FR"/>
              <a:t>Présentation Tenerrdis - Atelier mobilités</a:t>
            </a:r>
          </a:p>
        </p:txBody>
      </p:sp>
      <p:sp>
        <p:nvSpPr>
          <p:cNvPr id="4" name="Espace réservé du numéro de diapositive 3">
            <a:extLst>
              <a:ext uri="{FF2B5EF4-FFF2-40B4-BE49-F238E27FC236}">
                <a16:creationId xmlns:a16="http://schemas.microsoft.com/office/drawing/2014/main" id="{D6DB7637-20BD-9F1E-6EAA-6403A8897C57}"/>
              </a:ext>
            </a:extLst>
          </p:cNvPr>
          <p:cNvSpPr>
            <a:spLocks noGrp="1"/>
          </p:cNvSpPr>
          <p:nvPr>
            <p:ph type="sldNum" sz="quarter" idx="12"/>
          </p:nvPr>
        </p:nvSpPr>
        <p:spPr/>
        <p:txBody>
          <a:bodyPr/>
          <a:lstStyle/>
          <a:p>
            <a:fld id="{9818BE13-5EFD-4DED-BEA7-7F753BD8AD1E}" type="slidenum">
              <a:rPr lang="fr-FR" smtClean="0"/>
              <a:t>‹N°›</a:t>
            </a:fld>
            <a:endParaRPr lang="fr-FR"/>
          </a:p>
        </p:txBody>
      </p:sp>
    </p:spTree>
    <p:extLst>
      <p:ext uri="{BB962C8B-B14F-4D97-AF65-F5344CB8AC3E}">
        <p14:creationId xmlns:p14="http://schemas.microsoft.com/office/powerpoint/2010/main" val="4125171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30B936-82C0-AE20-C441-9C6D78FEE4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1EDC96E-7BB7-ABD2-0DFB-5559E1A83A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0B47247-0A4D-F7A6-EEFB-0E7A31121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47C4A6D-1010-1E73-4DC1-66F6300103ED}"/>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6A15BCBF-BE8F-573A-786A-18DF2E3966CC}"/>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2B789465-EB68-EA6F-39BB-F51789AFC33E}"/>
              </a:ext>
            </a:extLst>
          </p:cNvPr>
          <p:cNvSpPr>
            <a:spLocks noGrp="1"/>
          </p:cNvSpPr>
          <p:nvPr>
            <p:ph type="sldNum" sz="quarter" idx="12"/>
          </p:nvPr>
        </p:nvSpPr>
        <p:spPr/>
        <p:txBody>
          <a:bodyPr/>
          <a:lstStyle/>
          <a:p>
            <a:fld id="{9818BE13-5EFD-4DED-BEA7-7F753BD8AD1E}" type="slidenum">
              <a:rPr lang="fr-FR" smtClean="0"/>
              <a:t>‹N°›</a:t>
            </a:fld>
            <a:endParaRPr lang="fr-FR"/>
          </a:p>
        </p:txBody>
      </p:sp>
    </p:spTree>
    <p:extLst>
      <p:ext uri="{BB962C8B-B14F-4D97-AF65-F5344CB8AC3E}">
        <p14:creationId xmlns:p14="http://schemas.microsoft.com/office/powerpoint/2010/main" val="87062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 lun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647704" y="365125"/>
            <a:ext cx="10963261" cy="379478"/>
          </a:xfrm>
          <a:prstGeom prst="rect">
            <a:avLst/>
          </a:prstGeo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370B38B0-E06A-59E6-4DE7-9355B4DB29DD}"/>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B4871C3-4D08-7B67-EA99-1B765A650412}"/>
              </a:ext>
            </a:extLst>
          </p:cNvPr>
          <p:cNvSpPr>
            <a:spLocks noGrp="1"/>
          </p:cNvSpPr>
          <p:nvPr>
            <p:ph type="ftr" sz="quarter" idx="11"/>
          </p:nvPr>
        </p:nvSpPr>
        <p:spPr>
          <a:xfrm>
            <a:off x="2139408" y="6492875"/>
            <a:ext cx="5253485" cy="180000"/>
          </a:xfrm>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E986600E-82A3-D0D6-4B05-F7BAA20D6FE8}"/>
              </a:ext>
            </a:extLst>
          </p:cNvPr>
          <p:cNvSpPr>
            <a:spLocks noGrp="1"/>
          </p:cNvSpPr>
          <p:nvPr>
            <p:ph type="dt" sz="half" idx="12"/>
          </p:nvPr>
        </p:nvSpPr>
        <p:spPr/>
        <p:txBody>
          <a:bodyPr/>
          <a:lstStyle/>
          <a:p>
            <a:r>
              <a:rPr lang="fr-FR"/>
              <a:t>17/06/2025</a:t>
            </a:r>
          </a:p>
        </p:txBody>
      </p:sp>
      <p:sp>
        <p:nvSpPr>
          <p:cNvPr id="18" name="Espace réservé du texte 2">
            <a:extLst>
              <a:ext uri="{FF2B5EF4-FFF2-40B4-BE49-F238E27FC236}">
                <a16:creationId xmlns:a16="http://schemas.microsoft.com/office/drawing/2014/main" id="{E80BC05F-4276-8D95-1D77-FF534921877F}"/>
              </a:ext>
            </a:extLst>
          </p:cNvPr>
          <p:cNvSpPr>
            <a:spLocks noGrp="1"/>
          </p:cNvSpPr>
          <p:nvPr>
            <p:ph idx="1" hasCustomPrompt="1"/>
          </p:nvPr>
        </p:nvSpPr>
        <p:spPr>
          <a:xfrm>
            <a:off x="467450" y="1480502"/>
            <a:ext cx="10963261" cy="4619625"/>
          </a:xfrm>
          <a:prstGeom prst="rect">
            <a:avLst/>
          </a:prstGeom>
        </p:spPr>
        <p:txBody>
          <a:bodyPr vert="horz" lIns="0" tIns="0" rIns="0" bIns="0" rtlCol="0">
            <a:noAutofit/>
          </a:bodyPr>
          <a:lstStyle>
            <a:lvl1pPr>
              <a:defRPr>
                <a:solidFill>
                  <a:schemeClr val="tx2"/>
                </a:solidFill>
              </a:defRPr>
            </a:lvl1pPr>
            <a:lvl2pPr>
              <a:defRPr/>
            </a:lvl2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sp>
        <p:nvSpPr>
          <p:cNvPr id="6" name="Rectangle 5">
            <a:extLst>
              <a:ext uri="{FF2B5EF4-FFF2-40B4-BE49-F238E27FC236}">
                <a16:creationId xmlns:a16="http://schemas.microsoft.com/office/drawing/2014/main" id="{FEDA3C7D-E617-6A26-95EE-D93A063ACACE}"/>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0202CD52-C297-FB59-C13F-E96C84AFCF36}"/>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9421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13AFFE-DFBA-DE27-4742-231DE78E802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94FE3AB-0530-B8E6-9E89-0AFDCBBEB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F5327E7-0802-C9C4-60DF-8B939E545D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FF59F1C-3B3F-25C3-8E27-C642D8B0CCCF}"/>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5E242FFD-81BF-2FC8-0A40-04170545B1B6}"/>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BD6FD4EE-3256-8CF8-DB06-C1D08F01CC99}"/>
              </a:ext>
            </a:extLst>
          </p:cNvPr>
          <p:cNvSpPr>
            <a:spLocks noGrp="1"/>
          </p:cNvSpPr>
          <p:nvPr>
            <p:ph type="sldNum" sz="quarter" idx="12"/>
          </p:nvPr>
        </p:nvSpPr>
        <p:spPr/>
        <p:txBody>
          <a:bodyPr/>
          <a:lstStyle/>
          <a:p>
            <a:fld id="{9818BE13-5EFD-4DED-BEA7-7F753BD8AD1E}" type="slidenum">
              <a:rPr lang="fr-FR" smtClean="0"/>
              <a:t>‹N°›</a:t>
            </a:fld>
            <a:endParaRPr lang="fr-FR"/>
          </a:p>
        </p:txBody>
      </p:sp>
    </p:spTree>
    <p:extLst>
      <p:ext uri="{BB962C8B-B14F-4D97-AF65-F5344CB8AC3E}">
        <p14:creationId xmlns:p14="http://schemas.microsoft.com/office/powerpoint/2010/main" val="3679250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41587B-2092-D58B-4676-96219B6AC3C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409618D-8B5E-749A-CC72-26AD197B80A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B9081A-9EED-3CE8-42EB-669E4E73F035}"/>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0469ECA1-CDFD-D021-B729-CBC7A3292F2A}"/>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6141CE16-882A-CF5B-CDCF-2C81746531EC}"/>
              </a:ext>
            </a:extLst>
          </p:cNvPr>
          <p:cNvSpPr>
            <a:spLocks noGrp="1"/>
          </p:cNvSpPr>
          <p:nvPr>
            <p:ph type="sldNum" sz="quarter" idx="12"/>
          </p:nvPr>
        </p:nvSpPr>
        <p:spPr/>
        <p:txBody>
          <a:bodyPr/>
          <a:lstStyle/>
          <a:p>
            <a:fld id="{9818BE13-5EFD-4DED-BEA7-7F753BD8AD1E}" type="slidenum">
              <a:rPr lang="fr-FR" smtClean="0"/>
              <a:t>‹N°›</a:t>
            </a:fld>
            <a:endParaRPr lang="fr-FR"/>
          </a:p>
        </p:txBody>
      </p:sp>
    </p:spTree>
    <p:extLst>
      <p:ext uri="{BB962C8B-B14F-4D97-AF65-F5344CB8AC3E}">
        <p14:creationId xmlns:p14="http://schemas.microsoft.com/office/powerpoint/2010/main" val="26628541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8CAC6B4-E40E-76AB-DE31-6467318EEF7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718D6EE-B616-7925-2E54-326D4DF663C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BF9D78-C4A9-FE50-2D3F-B6C07B89F0C7}"/>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ABC8AB0F-FF49-E959-E41A-03C434B89BDB}"/>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2819573B-4017-AA31-240D-26236F638D19}"/>
              </a:ext>
            </a:extLst>
          </p:cNvPr>
          <p:cNvSpPr>
            <a:spLocks noGrp="1"/>
          </p:cNvSpPr>
          <p:nvPr>
            <p:ph type="sldNum" sz="quarter" idx="12"/>
          </p:nvPr>
        </p:nvSpPr>
        <p:spPr/>
        <p:txBody>
          <a:bodyPr/>
          <a:lstStyle/>
          <a:p>
            <a:fld id="{9818BE13-5EFD-4DED-BEA7-7F753BD8AD1E}" type="slidenum">
              <a:rPr lang="fr-FR" smtClean="0"/>
              <a:t>‹N°›</a:t>
            </a:fld>
            <a:endParaRPr lang="fr-FR"/>
          </a:p>
        </p:txBody>
      </p:sp>
    </p:spTree>
    <p:extLst>
      <p:ext uri="{BB962C8B-B14F-4D97-AF65-F5344CB8AC3E}">
        <p14:creationId xmlns:p14="http://schemas.microsoft.com/office/powerpoint/2010/main" val="1190377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C1BFBE-EDA8-B7F1-49C0-0BF068D374C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F4E1E02-F27D-38DE-F23C-9ADBC0262E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4436C5C-6196-E293-170E-746C436A89B5}"/>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D259A63C-59B9-C925-A5E9-53BA62958F29}"/>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0017C237-0B15-719B-8C19-150E559DA8EA}"/>
              </a:ext>
            </a:extLst>
          </p:cNvPr>
          <p:cNvSpPr>
            <a:spLocks noGrp="1"/>
          </p:cNvSpPr>
          <p:nvPr>
            <p:ph type="sldNum" sz="quarter" idx="12"/>
          </p:nvPr>
        </p:nvSpPr>
        <p:spPr/>
        <p:txBody>
          <a:bodyPr/>
          <a:lstStyle/>
          <a:p>
            <a:fld id="{D6DD1BB3-8FA4-411F-B716-AECA0BF12F94}" type="slidenum">
              <a:rPr lang="fr-FR" smtClean="0"/>
              <a:t>‹N°›</a:t>
            </a:fld>
            <a:endParaRPr lang="fr-FR"/>
          </a:p>
        </p:txBody>
      </p:sp>
    </p:spTree>
    <p:extLst>
      <p:ext uri="{BB962C8B-B14F-4D97-AF65-F5344CB8AC3E}">
        <p14:creationId xmlns:p14="http://schemas.microsoft.com/office/powerpoint/2010/main" val="13529834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EB016A-CAFD-FD56-E074-00FB406F3C1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F407910-18B0-593C-6ABD-F425456B6D6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007363-45AF-4007-4CEB-1297C32DE8E4}"/>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AF456331-3366-7B9C-29DD-CEA35237BDD7}"/>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8E3720C7-AACB-BE1A-F281-1B6A6816055C}"/>
              </a:ext>
            </a:extLst>
          </p:cNvPr>
          <p:cNvSpPr>
            <a:spLocks noGrp="1"/>
          </p:cNvSpPr>
          <p:nvPr>
            <p:ph type="sldNum" sz="quarter" idx="12"/>
          </p:nvPr>
        </p:nvSpPr>
        <p:spPr/>
        <p:txBody>
          <a:bodyPr/>
          <a:lstStyle/>
          <a:p>
            <a:fld id="{D6DD1BB3-8FA4-411F-B716-AECA0BF12F94}" type="slidenum">
              <a:rPr lang="fr-FR" smtClean="0"/>
              <a:t>‹N°›</a:t>
            </a:fld>
            <a:endParaRPr lang="fr-FR"/>
          </a:p>
        </p:txBody>
      </p:sp>
    </p:spTree>
    <p:extLst>
      <p:ext uri="{BB962C8B-B14F-4D97-AF65-F5344CB8AC3E}">
        <p14:creationId xmlns:p14="http://schemas.microsoft.com/office/powerpoint/2010/main" val="17645429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8CC141-1AFF-0D33-22C7-7EEBFBD5EA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5A947CA-0573-CD63-A66D-085E9A9E74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E97700-82BB-E514-AC7E-3C8BAAF441F9}"/>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4E2616CC-BEB2-CBB5-16DD-1FDE721829DD}"/>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23CB143A-D8D4-50C6-6133-BF31DA14E5AB}"/>
              </a:ext>
            </a:extLst>
          </p:cNvPr>
          <p:cNvSpPr>
            <a:spLocks noGrp="1"/>
          </p:cNvSpPr>
          <p:nvPr>
            <p:ph type="sldNum" sz="quarter" idx="12"/>
          </p:nvPr>
        </p:nvSpPr>
        <p:spPr/>
        <p:txBody>
          <a:bodyPr/>
          <a:lstStyle/>
          <a:p>
            <a:fld id="{D6DD1BB3-8FA4-411F-B716-AECA0BF12F94}" type="slidenum">
              <a:rPr lang="fr-FR" smtClean="0"/>
              <a:t>‹N°›</a:t>
            </a:fld>
            <a:endParaRPr lang="fr-FR"/>
          </a:p>
        </p:txBody>
      </p:sp>
    </p:spTree>
    <p:extLst>
      <p:ext uri="{BB962C8B-B14F-4D97-AF65-F5344CB8AC3E}">
        <p14:creationId xmlns:p14="http://schemas.microsoft.com/office/powerpoint/2010/main" val="23698991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EEAE75-82BF-4D3F-C515-0A5CC63B91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009E156-642B-908B-8373-F636A1D8A84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C83E905-3BB6-1466-CF2B-1108DA30B98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10E7856-EB5A-8C8B-FB2E-13433EC2581B}"/>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BB664669-08F4-C56F-01BC-3D1160DD1AD7}"/>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17E34C82-73C3-6AE1-7BA0-794A00102C89}"/>
              </a:ext>
            </a:extLst>
          </p:cNvPr>
          <p:cNvSpPr>
            <a:spLocks noGrp="1"/>
          </p:cNvSpPr>
          <p:nvPr>
            <p:ph type="sldNum" sz="quarter" idx="12"/>
          </p:nvPr>
        </p:nvSpPr>
        <p:spPr/>
        <p:txBody>
          <a:bodyPr/>
          <a:lstStyle/>
          <a:p>
            <a:fld id="{D6DD1BB3-8FA4-411F-B716-AECA0BF12F94}" type="slidenum">
              <a:rPr lang="fr-FR" smtClean="0"/>
              <a:t>‹N°›</a:t>
            </a:fld>
            <a:endParaRPr lang="fr-FR"/>
          </a:p>
        </p:txBody>
      </p:sp>
    </p:spTree>
    <p:extLst>
      <p:ext uri="{BB962C8B-B14F-4D97-AF65-F5344CB8AC3E}">
        <p14:creationId xmlns:p14="http://schemas.microsoft.com/office/powerpoint/2010/main" val="41648016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C44B5-680B-51F8-1623-FFC007F9C00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6F023E6-8D60-B00B-3DA1-82B70CC15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0C3F837-01EA-C30A-4146-5D26E51A9BF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1956474-5C0B-4BD4-03D3-00480155F8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0E233C3-BE62-E589-2EF8-CD4CCA8FBA5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875E4D8-7DB2-9B7B-55E9-D3D30FF7A7B7}"/>
              </a:ext>
            </a:extLst>
          </p:cNvPr>
          <p:cNvSpPr>
            <a:spLocks noGrp="1"/>
          </p:cNvSpPr>
          <p:nvPr>
            <p:ph type="dt" sz="half" idx="10"/>
          </p:nvPr>
        </p:nvSpPr>
        <p:spPr/>
        <p:txBody>
          <a:bodyPr/>
          <a:lstStyle/>
          <a:p>
            <a:r>
              <a:rPr lang="fr-FR"/>
              <a:t>17/06/2025</a:t>
            </a:r>
          </a:p>
        </p:txBody>
      </p:sp>
      <p:sp>
        <p:nvSpPr>
          <p:cNvPr id="8" name="Espace réservé du pied de page 7">
            <a:extLst>
              <a:ext uri="{FF2B5EF4-FFF2-40B4-BE49-F238E27FC236}">
                <a16:creationId xmlns:a16="http://schemas.microsoft.com/office/drawing/2014/main" id="{E5E340C7-6F26-70BC-35A0-D45E104776F3}"/>
              </a:ext>
            </a:extLst>
          </p:cNvPr>
          <p:cNvSpPr>
            <a:spLocks noGrp="1"/>
          </p:cNvSpPr>
          <p:nvPr>
            <p:ph type="ftr" sz="quarter" idx="11"/>
          </p:nvPr>
        </p:nvSpPr>
        <p:spPr/>
        <p:txBody>
          <a:bodyPr/>
          <a:lstStyle/>
          <a:p>
            <a:r>
              <a:rPr lang="fr-FR"/>
              <a:t>Présentation Tenerrdis - Atelier mobilités</a:t>
            </a:r>
          </a:p>
        </p:txBody>
      </p:sp>
      <p:sp>
        <p:nvSpPr>
          <p:cNvPr id="9" name="Espace réservé du numéro de diapositive 8">
            <a:extLst>
              <a:ext uri="{FF2B5EF4-FFF2-40B4-BE49-F238E27FC236}">
                <a16:creationId xmlns:a16="http://schemas.microsoft.com/office/drawing/2014/main" id="{9FFC3794-7AAD-273D-A530-103141D20F2C}"/>
              </a:ext>
            </a:extLst>
          </p:cNvPr>
          <p:cNvSpPr>
            <a:spLocks noGrp="1"/>
          </p:cNvSpPr>
          <p:nvPr>
            <p:ph type="sldNum" sz="quarter" idx="12"/>
          </p:nvPr>
        </p:nvSpPr>
        <p:spPr/>
        <p:txBody>
          <a:bodyPr/>
          <a:lstStyle/>
          <a:p>
            <a:fld id="{D6DD1BB3-8FA4-411F-B716-AECA0BF12F94}" type="slidenum">
              <a:rPr lang="fr-FR" smtClean="0"/>
              <a:t>‹N°›</a:t>
            </a:fld>
            <a:endParaRPr lang="fr-FR"/>
          </a:p>
        </p:txBody>
      </p:sp>
    </p:spTree>
    <p:extLst>
      <p:ext uri="{BB962C8B-B14F-4D97-AF65-F5344CB8AC3E}">
        <p14:creationId xmlns:p14="http://schemas.microsoft.com/office/powerpoint/2010/main" val="14620754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ED0F33-E29E-6B3E-1567-BE74463B935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2236B6B-743C-8A46-F4B0-9D72BC7E8EDF}"/>
              </a:ext>
            </a:extLst>
          </p:cNvPr>
          <p:cNvSpPr>
            <a:spLocks noGrp="1"/>
          </p:cNvSpPr>
          <p:nvPr>
            <p:ph type="dt" sz="half" idx="10"/>
          </p:nvPr>
        </p:nvSpPr>
        <p:spPr/>
        <p:txBody>
          <a:bodyPr/>
          <a:lstStyle/>
          <a:p>
            <a:r>
              <a:rPr lang="fr-FR"/>
              <a:t>17/06/2025</a:t>
            </a:r>
          </a:p>
        </p:txBody>
      </p:sp>
      <p:sp>
        <p:nvSpPr>
          <p:cNvPr id="4" name="Espace réservé du pied de page 3">
            <a:extLst>
              <a:ext uri="{FF2B5EF4-FFF2-40B4-BE49-F238E27FC236}">
                <a16:creationId xmlns:a16="http://schemas.microsoft.com/office/drawing/2014/main" id="{FE7A06B4-D478-6653-D61D-B7D1CDDF8172}"/>
              </a:ext>
            </a:extLst>
          </p:cNvPr>
          <p:cNvSpPr>
            <a:spLocks noGrp="1"/>
          </p:cNvSpPr>
          <p:nvPr>
            <p:ph type="ftr" sz="quarter" idx="11"/>
          </p:nvPr>
        </p:nvSpPr>
        <p:spPr/>
        <p:txBody>
          <a:bodyPr/>
          <a:lstStyle/>
          <a:p>
            <a:r>
              <a:rPr lang="fr-FR"/>
              <a:t>Présentation Tenerrdis - Atelier mobilités</a:t>
            </a:r>
          </a:p>
        </p:txBody>
      </p:sp>
      <p:sp>
        <p:nvSpPr>
          <p:cNvPr id="5" name="Espace réservé du numéro de diapositive 4">
            <a:extLst>
              <a:ext uri="{FF2B5EF4-FFF2-40B4-BE49-F238E27FC236}">
                <a16:creationId xmlns:a16="http://schemas.microsoft.com/office/drawing/2014/main" id="{A6158102-D350-598A-9883-39DD034E70CD}"/>
              </a:ext>
            </a:extLst>
          </p:cNvPr>
          <p:cNvSpPr>
            <a:spLocks noGrp="1"/>
          </p:cNvSpPr>
          <p:nvPr>
            <p:ph type="sldNum" sz="quarter" idx="12"/>
          </p:nvPr>
        </p:nvSpPr>
        <p:spPr/>
        <p:txBody>
          <a:bodyPr/>
          <a:lstStyle/>
          <a:p>
            <a:fld id="{D6DD1BB3-8FA4-411F-B716-AECA0BF12F94}" type="slidenum">
              <a:rPr lang="fr-FR" smtClean="0"/>
              <a:t>‹N°›</a:t>
            </a:fld>
            <a:endParaRPr lang="fr-FR"/>
          </a:p>
        </p:txBody>
      </p:sp>
    </p:spTree>
    <p:extLst>
      <p:ext uri="{BB962C8B-B14F-4D97-AF65-F5344CB8AC3E}">
        <p14:creationId xmlns:p14="http://schemas.microsoft.com/office/powerpoint/2010/main" val="13166371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A20C8D9-78A2-FA7C-E484-7DFE9356C096}"/>
              </a:ext>
            </a:extLst>
          </p:cNvPr>
          <p:cNvSpPr>
            <a:spLocks noGrp="1"/>
          </p:cNvSpPr>
          <p:nvPr>
            <p:ph type="dt" sz="half" idx="10"/>
          </p:nvPr>
        </p:nvSpPr>
        <p:spPr/>
        <p:txBody>
          <a:bodyPr/>
          <a:lstStyle/>
          <a:p>
            <a:r>
              <a:rPr lang="fr-FR"/>
              <a:t>17/06/2025</a:t>
            </a:r>
          </a:p>
        </p:txBody>
      </p:sp>
      <p:sp>
        <p:nvSpPr>
          <p:cNvPr id="3" name="Espace réservé du pied de page 2">
            <a:extLst>
              <a:ext uri="{FF2B5EF4-FFF2-40B4-BE49-F238E27FC236}">
                <a16:creationId xmlns:a16="http://schemas.microsoft.com/office/drawing/2014/main" id="{C2D600A3-A80B-4AEC-6C9F-DB031596DA22}"/>
              </a:ext>
            </a:extLst>
          </p:cNvPr>
          <p:cNvSpPr>
            <a:spLocks noGrp="1"/>
          </p:cNvSpPr>
          <p:nvPr>
            <p:ph type="ftr" sz="quarter" idx="11"/>
          </p:nvPr>
        </p:nvSpPr>
        <p:spPr/>
        <p:txBody>
          <a:bodyPr/>
          <a:lstStyle/>
          <a:p>
            <a:r>
              <a:rPr lang="fr-FR"/>
              <a:t>Présentation Tenerrdis - Atelier mobilités</a:t>
            </a:r>
          </a:p>
        </p:txBody>
      </p:sp>
      <p:sp>
        <p:nvSpPr>
          <p:cNvPr id="4" name="Espace réservé du numéro de diapositive 3">
            <a:extLst>
              <a:ext uri="{FF2B5EF4-FFF2-40B4-BE49-F238E27FC236}">
                <a16:creationId xmlns:a16="http://schemas.microsoft.com/office/drawing/2014/main" id="{AE9A12F7-27D4-22BF-96EC-0DE7AF4C7207}"/>
              </a:ext>
            </a:extLst>
          </p:cNvPr>
          <p:cNvSpPr>
            <a:spLocks noGrp="1"/>
          </p:cNvSpPr>
          <p:nvPr>
            <p:ph type="sldNum" sz="quarter" idx="12"/>
          </p:nvPr>
        </p:nvSpPr>
        <p:spPr/>
        <p:txBody>
          <a:bodyPr/>
          <a:lstStyle/>
          <a:p>
            <a:fld id="{D6DD1BB3-8FA4-411F-B716-AECA0BF12F94}" type="slidenum">
              <a:rPr lang="fr-FR" smtClean="0"/>
              <a:t>‹N°›</a:t>
            </a:fld>
            <a:endParaRPr lang="fr-FR"/>
          </a:p>
        </p:txBody>
      </p:sp>
    </p:spTree>
    <p:extLst>
      <p:ext uri="{BB962C8B-B14F-4D97-AF65-F5344CB8AC3E}">
        <p14:creationId xmlns:p14="http://schemas.microsoft.com/office/powerpoint/2010/main" val="30732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99174A-E233-71A3-86AA-7AB035EC4F85}"/>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3E17A828-44D6-102F-ECA6-F81F4C63A2B4}"/>
              </a:ext>
            </a:extLst>
          </p:cNvPr>
          <p:cNvSpPr>
            <a:spLocks noGrp="1"/>
          </p:cNvSpPr>
          <p:nvPr>
            <p:ph type="sldNum" sz="quarter" idx="10"/>
          </p:nvPr>
        </p:nvSpPr>
        <p:spPr/>
        <p:txBody>
          <a:bodyPr/>
          <a:lstStyle/>
          <a:p>
            <a:fld id="{D67C0D4E-7AF8-4EE0-8632-0BA880AF82F5}" type="slidenum">
              <a:rPr lang="fr-FR" smtClean="0"/>
              <a:pPr/>
              <a:t>‹N°›</a:t>
            </a:fld>
            <a:endParaRPr lang="fr-FR" dirty="0"/>
          </a:p>
        </p:txBody>
      </p:sp>
      <p:sp>
        <p:nvSpPr>
          <p:cNvPr id="4" name="Espace réservé du pied de page 3">
            <a:extLst>
              <a:ext uri="{FF2B5EF4-FFF2-40B4-BE49-F238E27FC236}">
                <a16:creationId xmlns:a16="http://schemas.microsoft.com/office/drawing/2014/main" id="{A18D589F-DE74-7F10-A369-DBE3E0CFDA76}"/>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CFC03A38-C697-411A-E293-87D2AA86473D}"/>
              </a:ext>
            </a:extLst>
          </p:cNvPr>
          <p:cNvSpPr>
            <a:spLocks noGrp="1"/>
          </p:cNvSpPr>
          <p:nvPr>
            <p:ph type="dt" sz="half" idx="12"/>
          </p:nvPr>
        </p:nvSpPr>
        <p:spPr/>
        <p:txBody>
          <a:bodyPr/>
          <a:lstStyle/>
          <a:p>
            <a:r>
              <a:rPr lang="fr-FR"/>
              <a:t>17/06/2025</a:t>
            </a:r>
            <a:endParaRPr lang="fr-FR" dirty="0"/>
          </a:p>
        </p:txBody>
      </p:sp>
      <p:sp>
        <p:nvSpPr>
          <p:cNvPr id="6" name="Rectangle 5">
            <a:extLst>
              <a:ext uri="{FF2B5EF4-FFF2-40B4-BE49-F238E27FC236}">
                <a16:creationId xmlns:a16="http://schemas.microsoft.com/office/drawing/2014/main" id="{752C02D9-470F-033F-A71D-6C17DFF87F77}"/>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D41CD0DE-CC50-3D30-42BD-63C97C43A5E4}"/>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9343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CC1935-CD22-9DEC-A6B7-FFC90673533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9D18976-0097-7942-0659-7446BA4714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B5B29AD-B68A-5096-9313-845CD2F2A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2460224-F0EE-5D3E-3210-9BDA08E6C0FA}"/>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CFC7AFA3-83DF-4D8E-C2C8-920ED8C6136F}"/>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68259210-C6A9-10CD-13CE-99BA91DF43DB}"/>
              </a:ext>
            </a:extLst>
          </p:cNvPr>
          <p:cNvSpPr>
            <a:spLocks noGrp="1"/>
          </p:cNvSpPr>
          <p:nvPr>
            <p:ph type="sldNum" sz="quarter" idx="12"/>
          </p:nvPr>
        </p:nvSpPr>
        <p:spPr/>
        <p:txBody>
          <a:bodyPr/>
          <a:lstStyle/>
          <a:p>
            <a:fld id="{D6DD1BB3-8FA4-411F-B716-AECA0BF12F94}" type="slidenum">
              <a:rPr lang="fr-FR" smtClean="0"/>
              <a:t>‹N°›</a:t>
            </a:fld>
            <a:endParaRPr lang="fr-FR"/>
          </a:p>
        </p:txBody>
      </p:sp>
    </p:spTree>
    <p:extLst>
      <p:ext uri="{BB962C8B-B14F-4D97-AF65-F5344CB8AC3E}">
        <p14:creationId xmlns:p14="http://schemas.microsoft.com/office/powerpoint/2010/main" val="31234112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276622-5A0D-B07B-E6E8-8E07C720748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3A960A5-6A4F-5207-3358-41AE698C0F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A638626-BCAB-7377-EA98-47D7156DE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D160AA6-CF1E-BB41-C170-4C5E8E6CA614}"/>
              </a:ext>
            </a:extLst>
          </p:cNvPr>
          <p:cNvSpPr>
            <a:spLocks noGrp="1"/>
          </p:cNvSpPr>
          <p:nvPr>
            <p:ph type="dt" sz="half" idx="10"/>
          </p:nvPr>
        </p:nvSpPr>
        <p:spPr/>
        <p:txBody>
          <a:bodyPr/>
          <a:lstStyle/>
          <a:p>
            <a:r>
              <a:rPr lang="fr-FR"/>
              <a:t>17/06/2025</a:t>
            </a:r>
          </a:p>
        </p:txBody>
      </p:sp>
      <p:sp>
        <p:nvSpPr>
          <p:cNvPr id="6" name="Espace réservé du pied de page 5">
            <a:extLst>
              <a:ext uri="{FF2B5EF4-FFF2-40B4-BE49-F238E27FC236}">
                <a16:creationId xmlns:a16="http://schemas.microsoft.com/office/drawing/2014/main" id="{37FC0191-772B-60E9-A038-6A108FEF0EEB}"/>
              </a:ext>
            </a:extLst>
          </p:cNvPr>
          <p:cNvSpPr>
            <a:spLocks noGrp="1"/>
          </p:cNvSpPr>
          <p:nvPr>
            <p:ph type="ftr" sz="quarter" idx="11"/>
          </p:nvPr>
        </p:nvSpPr>
        <p:spPr/>
        <p:txBody>
          <a:bodyPr/>
          <a:lstStyle/>
          <a:p>
            <a:r>
              <a:rPr lang="fr-FR"/>
              <a:t>Présentation Tenerrdis - Atelier mobilités</a:t>
            </a:r>
          </a:p>
        </p:txBody>
      </p:sp>
      <p:sp>
        <p:nvSpPr>
          <p:cNvPr id="7" name="Espace réservé du numéro de diapositive 6">
            <a:extLst>
              <a:ext uri="{FF2B5EF4-FFF2-40B4-BE49-F238E27FC236}">
                <a16:creationId xmlns:a16="http://schemas.microsoft.com/office/drawing/2014/main" id="{1AC1D628-ADE4-591C-4980-67D874D0A92C}"/>
              </a:ext>
            </a:extLst>
          </p:cNvPr>
          <p:cNvSpPr>
            <a:spLocks noGrp="1"/>
          </p:cNvSpPr>
          <p:nvPr>
            <p:ph type="sldNum" sz="quarter" idx="12"/>
          </p:nvPr>
        </p:nvSpPr>
        <p:spPr/>
        <p:txBody>
          <a:bodyPr/>
          <a:lstStyle/>
          <a:p>
            <a:fld id="{D6DD1BB3-8FA4-411F-B716-AECA0BF12F94}" type="slidenum">
              <a:rPr lang="fr-FR" smtClean="0"/>
              <a:t>‹N°›</a:t>
            </a:fld>
            <a:endParaRPr lang="fr-FR"/>
          </a:p>
        </p:txBody>
      </p:sp>
    </p:spTree>
    <p:extLst>
      <p:ext uri="{BB962C8B-B14F-4D97-AF65-F5344CB8AC3E}">
        <p14:creationId xmlns:p14="http://schemas.microsoft.com/office/powerpoint/2010/main" val="112485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B1062A-CEC7-AED3-0EE2-77CC5416DA6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E7C359B-05B7-B878-2A0C-FF826890D47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5716B2-C375-F3DA-3000-7DA0B30F4033}"/>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1DFF4435-7ED5-595B-BA18-80BC642BC6D8}"/>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59849DB7-8DF9-B53C-C3E2-1AE824B5B47C}"/>
              </a:ext>
            </a:extLst>
          </p:cNvPr>
          <p:cNvSpPr>
            <a:spLocks noGrp="1"/>
          </p:cNvSpPr>
          <p:nvPr>
            <p:ph type="sldNum" sz="quarter" idx="12"/>
          </p:nvPr>
        </p:nvSpPr>
        <p:spPr/>
        <p:txBody>
          <a:bodyPr/>
          <a:lstStyle/>
          <a:p>
            <a:fld id="{D6DD1BB3-8FA4-411F-B716-AECA0BF12F94}" type="slidenum">
              <a:rPr lang="fr-FR" smtClean="0"/>
              <a:t>‹N°›</a:t>
            </a:fld>
            <a:endParaRPr lang="fr-FR"/>
          </a:p>
        </p:txBody>
      </p:sp>
    </p:spTree>
    <p:extLst>
      <p:ext uri="{BB962C8B-B14F-4D97-AF65-F5344CB8AC3E}">
        <p14:creationId xmlns:p14="http://schemas.microsoft.com/office/powerpoint/2010/main" val="32654567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ACD0475-4452-9B00-CDFA-C8E352890D7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79FD92C-BC48-0476-DEE7-6E4D97A4B08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F9E247-2219-3F4A-6669-F8F9428AEA6C}"/>
              </a:ext>
            </a:extLst>
          </p:cNvPr>
          <p:cNvSpPr>
            <a:spLocks noGrp="1"/>
          </p:cNvSpPr>
          <p:nvPr>
            <p:ph type="dt" sz="half" idx="10"/>
          </p:nvPr>
        </p:nvSpPr>
        <p:spPr/>
        <p:txBody>
          <a:bodyPr/>
          <a:lstStyle/>
          <a:p>
            <a:r>
              <a:rPr lang="fr-FR"/>
              <a:t>17/06/2025</a:t>
            </a:r>
          </a:p>
        </p:txBody>
      </p:sp>
      <p:sp>
        <p:nvSpPr>
          <p:cNvPr id="5" name="Espace réservé du pied de page 4">
            <a:extLst>
              <a:ext uri="{FF2B5EF4-FFF2-40B4-BE49-F238E27FC236}">
                <a16:creationId xmlns:a16="http://schemas.microsoft.com/office/drawing/2014/main" id="{622B022D-F077-7EA8-30F2-699FC018620E}"/>
              </a:ext>
            </a:extLst>
          </p:cNvPr>
          <p:cNvSpPr>
            <a:spLocks noGrp="1"/>
          </p:cNvSpPr>
          <p:nvPr>
            <p:ph type="ftr" sz="quarter" idx="11"/>
          </p:nvPr>
        </p:nvSpPr>
        <p:spPr/>
        <p:txBody>
          <a:body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E2CA2F57-514C-03BE-24B0-E9F41E7D793C}"/>
              </a:ext>
            </a:extLst>
          </p:cNvPr>
          <p:cNvSpPr>
            <a:spLocks noGrp="1"/>
          </p:cNvSpPr>
          <p:nvPr>
            <p:ph type="sldNum" sz="quarter" idx="12"/>
          </p:nvPr>
        </p:nvSpPr>
        <p:spPr/>
        <p:txBody>
          <a:bodyPr/>
          <a:lstStyle/>
          <a:p>
            <a:fld id="{D6DD1BB3-8FA4-411F-B716-AECA0BF12F94}" type="slidenum">
              <a:rPr lang="fr-FR" smtClean="0"/>
              <a:t>‹N°›</a:t>
            </a:fld>
            <a:endParaRPr lang="fr-FR"/>
          </a:p>
        </p:txBody>
      </p:sp>
    </p:spTree>
    <p:extLst>
      <p:ext uri="{BB962C8B-B14F-4D97-AF65-F5344CB8AC3E}">
        <p14:creationId xmlns:p14="http://schemas.microsoft.com/office/powerpoint/2010/main" val="40887956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éférence - 1 photo">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65A45B1-396A-1E1F-E6B5-85072A8796C5}"/>
              </a:ext>
            </a:extLst>
          </p:cNvPr>
          <p:cNvSpPr>
            <a:spLocks noGrp="1"/>
          </p:cNvSpPr>
          <p:nvPr>
            <p:ph type="sldNum" sz="quarter" idx="10"/>
          </p:nvPr>
        </p:nvSpPr>
        <p:spPr/>
        <p:txBody>
          <a:bodyPr/>
          <a:lstStyle/>
          <a:p>
            <a:fld id="{D67C0D4E-7AF8-4EE0-8632-0BA880AF82F5}" type="slidenum">
              <a:rPr lang="fr-FR" smtClean="0"/>
              <a:pPr/>
              <a:t>‹N°›</a:t>
            </a:fld>
            <a:endParaRPr lang="fr-FR" dirty="0"/>
          </a:p>
        </p:txBody>
      </p:sp>
      <p:sp>
        <p:nvSpPr>
          <p:cNvPr id="4" name="Espace réservé de la date 3">
            <a:extLst>
              <a:ext uri="{FF2B5EF4-FFF2-40B4-BE49-F238E27FC236}">
                <a16:creationId xmlns:a16="http://schemas.microsoft.com/office/drawing/2014/main" id="{ADFB8E86-7862-0E71-7D6D-CDA4D7AC4E64}"/>
              </a:ext>
            </a:extLst>
          </p:cNvPr>
          <p:cNvSpPr>
            <a:spLocks noGrp="1"/>
          </p:cNvSpPr>
          <p:nvPr>
            <p:ph type="dt" sz="half" idx="11"/>
          </p:nvPr>
        </p:nvSpPr>
        <p:spPr/>
        <p:txBody>
          <a:bodyPr/>
          <a:lstStyle/>
          <a:p>
            <a:r>
              <a:rPr lang="fr-FR"/>
              <a:t>17/06/2025</a:t>
            </a:r>
            <a:endParaRPr lang="fr-FR" dirty="0"/>
          </a:p>
        </p:txBody>
      </p:sp>
      <p:sp>
        <p:nvSpPr>
          <p:cNvPr id="5" name="Espace réservé pour une image  6">
            <a:extLst>
              <a:ext uri="{FF2B5EF4-FFF2-40B4-BE49-F238E27FC236}">
                <a16:creationId xmlns:a16="http://schemas.microsoft.com/office/drawing/2014/main" id="{420A8F0A-82A4-0E6D-A04B-8FD9EF341C8A}"/>
              </a:ext>
            </a:extLst>
          </p:cNvPr>
          <p:cNvSpPr>
            <a:spLocks noGrp="1"/>
          </p:cNvSpPr>
          <p:nvPr>
            <p:ph type="pic" sz="quarter" idx="17" hasCustomPrompt="1"/>
          </p:nvPr>
        </p:nvSpPr>
        <p:spPr>
          <a:xfrm>
            <a:off x="7054861" y="0"/>
            <a:ext cx="5137139" cy="6858000"/>
          </a:xfrm>
          <a:prstGeom prst="rect">
            <a:avLst/>
          </a:prstGeom>
        </p:spPr>
        <p:txBody>
          <a:bodyPr lIns="0" tIns="0" rIns="0" bIns="0" anchor="ctr">
            <a:normAutofit/>
          </a:bodyPr>
          <a:lstStyle>
            <a:lvl1pPr marL="0" indent="0" algn="ctr">
              <a:buFontTx/>
              <a:buNone/>
              <a:defRPr sz="1200" b="0">
                <a:solidFill>
                  <a:schemeClr val="tx1"/>
                </a:solidFill>
                <a:latin typeface="Arial" panose="020B0604020202020204" pitchFamily="34" charset="0"/>
                <a:cs typeface="Arial" panose="020B0604020202020204" pitchFamily="34" charset="0"/>
              </a:defRPr>
            </a:lvl1pPr>
          </a:lstStyle>
          <a:p>
            <a:r>
              <a:rPr lang="fr-FR" dirty="0"/>
              <a:t>Image du projet à ajouter ici</a:t>
            </a:r>
          </a:p>
        </p:txBody>
      </p:sp>
      <p:sp>
        <p:nvSpPr>
          <p:cNvPr id="10" name="Espace réservé du texte 9">
            <a:extLst>
              <a:ext uri="{FF2B5EF4-FFF2-40B4-BE49-F238E27FC236}">
                <a16:creationId xmlns:a16="http://schemas.microsoft.com/office/drawing/2014/main" id="{9DA1AAEB-4339-EEA2-CA7E-7FBB446AB7A5}"/>
              </a:ext>
            </a:extLst>
          </p:cNvPr>
          <p:cNvSpPr>
            <a:spLocks noGrp="1"/>
          </p:cNvSpPr>
          <p:nvPr>
            <p:ph type="body" sz="quarter" idx="18" hasCustomPrompt="1"/>
          </p:nvPr>
        </p:nvSpPr>
        <p:spPr>
          <a:xfrm>
            <a:off x="647704" y="534389"/>
            <a:ext cx="5970584" cy="3926846"/>
          </a:xfrm>
        </p:spPr>
        <p:txBody>
          <a:bodyPr/>
          <a:lstStyle>
            <a:lvl3pPr>
              <a:defRPr/>
            </a:lvl3pPr>
            <a:lvl4pPr>
              <a:defRPr sz="1400"/>
            </a:lvl4pPr>
            <a:lvl5pPr>
              <a:defRPr sz="1400"/>
            </a:lvl5pPr>
            <a:lvl6pPr>
              <a:defRPr sz="1400"/>
            </a:lvl6pPr>
          </a:lstStyle>
          <a:p>
            <a:pPr lvl="0"/>
            <a:r>
              <a:rPr lang="fr-FR" dirty="0"/>
              <a:t>Nom du projet</a:t>
            </a:r>
          </a:p>
          <a:p>
            <a:pPr lvl="2"/>
            <a:r>
              <a:rPr lang="fr-FR" dirty="0"/>
              <a:t>Date</a:t>
            </a:r>
          </a:p>
          <a:p>
            <a:pPr lvl="2"/>
            <a:endParaRPr lang="fr-FR" dirty="0"/>
          </a:p>
          <a:p>
            <a:pPr lvl="3"/>
            <a:r>
              <a:rPr lang="fr-FR" dirty="0"/>
              <a:t>Titre catégorie</a:t>
            </a:r>
          </a:p>
          <a:p>
            <a:pPr lvl="4"/>
            <a:r>
              <a:rPr lang="fr-FR" dirty="0"/>
              <a:t>Texte</a:t>
            </a:r>
          </a:p>
          <a:p>
            <a:pPr lvl="5"/>
            <a:r>
              <a:rPr lang="fr-FR" dirty="0"/>
              <a:t>Mission</a:t>
            </a:r>
          </a:p>
        </p:txBody>
      </p:sp>
      <p:sp>
        <p:nvSpPr>
          <p:cNvPr id="13" name="Espace réservé du texte 12">
            <a:extLst>
              <a:ext uri="{FF2B5EF4-FFF2-40B4-BE49-F238E27FC236}">
                <a16:creationId xmlns:a16="http://schemas.microsoft.com/office/drawing/2014/main" id="{5BC60808-3A70-45C0-6985-5277DAA34A0D}"/>
              </a:ext>
            </a:extLst>
          </p:cNvPr>
          <p:cNvSpPr>
            <a:spLocks noGrp="1"/>
          </p:cNvSpPr>
          <p:nvPr>
            <p:ph type="body" sz="quarter" idx="20" hasCustomPrompt="1"/>
          </p:nvPr>
        </p:nvSpPr>
        <p:spPr>
          <a:xfrm>
            <a:off x="647703" y="4726377"/>
            <a:ext cx="5970584" cy="1282535"/>
          </a:xfrm>
          <a:solidFill>
            <a:schemeClr val="accent1">
              <a:lumMod val="40000"/>
              <a:lumOff val="60000"/>
            </a:schemeClr>
          </a:solidFill>
        </p:spPr>
        <p:txBody>
          <a:bodyPr lIns="108000" tIns="108000" rIns="108000" bIns="108000" anchor="ctr" anchorCtr="0"/>
          <a:lstStyle>
            <a:lvl7pPr>
              <a:defRPr/>
            </a:lvl7pPr>
          </a:lstStyle>
          <a:p>
            <a:pPr lvl="6"/>
            <a:r>
              <a:rPr lang="fr-FR" dirty="0"/>
              <a:t>Chiffres / Infos clés</a:t>
            </a:r>
          </a:p>
        </p:txBody>
      </p:sp>
      <p:pic>
        <p:nvPicPr>
          <p:cNvPr id="7" name="Image 6" descr="Une image contenant lune, croissant, astronomie, nuit&#10;&#10;Description générée automatiquement">
            <a:extLst>
              <a:ext uri="{FF2B5EF4-FFF2-40B4-BE49-F238E27FC236}">
                <a16:creationId xmlns:a16="http://schemas.microsoft.com/office/drawing/2014/main" id="{86A7159C-1620-F120-C651-5E11170364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2491" y="6280375"/>
            <a:ext cx="569062" cy="372736"/>
          </a:xfrm>
          <a:prstGeom prst="rect">
            <a:avLst/>
          </a:prstGeom>
        </p:spPr>
      </p:pic>
    </p:spTree>
    <p:extLst>
      <p:ext uri="{BB962C8B-B14F-4D97-AF65-F5344CB8AC3E}">
        <p14:creationId xmlns:p14="http://schemas.microsoft.com/office/powerpoint/2010/main" val="21529362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éférence - 2 photo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65A45B1-396A-1E1F-E6B5-85072A8796C5}"/>
              </a:ext>
            </a:extLst>
          </p:cNvPr>
          <p:cNvSpPr>
            <a:spLocks noGrp="1"/>
          </p:cNvSpPr>
          <p:nvPr>
            <p:ph type="sldNum" sz="quarter" idx="10"/>
          </p:nvPr>
        </p:nvSpPr>
        <p:spPr/>
        <p:txBody>
          <a:bodyPr/>
          <a:lstStyle/>
          <a:p>
            <a:fld id="{D67C0D4E-7AF8-4EE0-8632-0BA880AF82F5}" type="slidenum">
              <a:rPr lang="fr-FR" smtClean="0"/>
              <a:pPr/>
              <a:t>‹N°›</a:t>
            </a:fld>
            <a:endParaRPr lang="fr-FR" dirty="0"/>
          </a:p>
        </p:txBody>
      </p:sp>
      <p:sp>
        <p:nvSpPr>
          <p:cNvPr id="4" name="Espace réservé de la date 3">
            <a:extLst>
              <a:ext uri="{FF2B5EF4-FFF2-40B4-BE49-F238E27FC236}">
                <a16:creationId xmlns:a16="http://schemas.microsoft.com/office/drawing/2014/main" id="{ADFB8E86-7862-0E71-7D6D-CDA4D7AC4E64}"/>
              </a:ext>
            </a:extLst>
          </p:cNvPr>
          <p:cNvSpPr>
            <a:spLocks noGrp="1"/>
          </p:cNvSpPr>
          <p:nvPr>
            <p:ph type="dt" sz="half" idx="11"/>
          </p:nvPr>
        </p:nvSpPr>
        <p:spPr/>
        <p:txBody>
          <a:bodyPr/>
          <a:lstStyle/>
          <a:p>
            <a:r>
              <a:rPr lang="fr-FR"/>
              <a:t>17/06/2025</a:t>
            </a:r>
            <a:endParaRPr lang="fr-FR" dirty="0"/>
          </a:p>
        </p:txBody>
      </p:sp>
      <p:sp>
        <p:nvSpPr>
          <p:cNvPr id="10" name="Espace réservé du texte 9">
            <a:extLst>
              <a:ext uri="{FF2B5EF4-FFF2-40B4-BE49-F238E27FC236}">
                <a16:creationId xmlns:a16="http://schemas.microsoft.com/office/drawing/2014/main" id="{9DA1AAEB-4339-EEA2-CA7E-7FBB446AB7A5}"/>
              </a:ext>
            </a:extLst>
          </p:cNvPr>
          <p:cNvSpPr>
            <a:spLocks noGrp="1"/>
          </p:cNvSpPr>
          <p:nvPr>
            <p:ph type="body" sz="quarter" idx="18" hasCustomPrompt="1"/>
          </p:nvPr>
        </p:nvSpPr>
        <p:spPr>
          <a:xfrm>
            <a:off x="647704" y="534389"/>
            <a:ext cx="5970584" cy="3926846"/>
          </a:xfrm>
        </p:spPr>
        <p:txBody>
          <a:bodyPr/>
          <a:lstStyle>
            <a:lvl3pPr>
              <a:defRPr/>
            </a:lvl3pPr>
            <a:lvl4pPr>
              <a:defRPr sz="1400"/>
            </a:lvl4pPr>
            <a:lvl5pPr>
              <a:defRPr sz="1400"/>
            </a:lvl5pPr>
            <a:lvl6pPr>
              <a:defRPr sz="1400"/>
            </a:lvl6pPr>
          </a:lstStyle>
          <a:p>
            <a:pPr lvl="0"/>
            <a:r>
              <a:rPr lang="fr-FR" dirty="0"/>
              <a:t>Nom du projet</a:t>
            </a:r>
          </a:p>
          <a:p>
            <a:pPr lvl="2"/>
            <a:r>
              <a:rPr lang="fr-FR" dirty="0"/>
              <a:t>Date</a:t>
            </a:r>
          </a:p>
          <a:p>
            <a:pPr lvl="2"/>
            <a:endParaRPr lang="fr-FR" dirty="0"/>
          </a:p>
          <a:p>
            <a:pPr lvl="3"/>
            <a:r>
              <a:rPr lang="fr-FR" dirty="0"/>
              <a:t>Titre catégorie</a:t>
            </a:r>
          </a:p>
          <a:p>
            <a:pPr lvl="4"/>
            <a:r>
              <a:rPr lang="fr-FR" dirty="0"/>
              <a:t>Texte</a:t>
            </a:r>
          </a:p>
          <a:p>
            <a:pPr lvl="5"/>
            <a:r>
              <a:rPr lang="fr-FR" dirty="0"/>
              <a:t>Mission</a:t>
            </a:r>
          </a:p>
        </p:txBody>
      </p:sp>
      <p:sp>
        <p:nvSpPr>
          <p:cNvPr id="13" name="Espace réservé du texte 12">
            <a:extLst>
              <a:ext uri="{FF2B5EF4-FFF2-40B4-BE49-F238E27FC236}">
                <a16:creationId xmlns:a16="http://schemas.microsoft.com/office/drawing/2014/main" id="{5BC60808-3A70-45C0-6985-5277DAA34A0D}"/>
              </a:ext>
            </a:extLst>
          </p:cNvPr>
          <p:cNvSpPr>
            <a:spLocks noGrp="1"/>
          </p:cNvSpPr>
          <p:nvPr>
            <p:ph type="body" sz="quarter" idx="20" hasCustomPrompt="1"/>
          </p:nvPr>
        </p:nvSpPr>
        <p:spPr>
          <a:xfrm>
            <a:off x="647703" y="4726377"/>
            <a:ext cx="5970584" cy="1282535"/>
          </a:xfrm>
          <a:solidFill>
            <a:schemeClr val="accent1">
              <a:lumMod val="40000"/>
              <a:lumOff val="60000"/>
            </a:schemeClr>
          </a:solidFill>
        </p:spPr>
        <p:txBody>
          <a:bodyPr lIns="108000" tIns="108000" rIns="108000" bIns="108000" anchor="ctr" anchorCtr="0"/>
          <a:lstStyle>
            <a:lvl7pPr>
              <a:defRPr/>
            </a:lvl7pPr>
          </a:lstStyle>
          <a:p>
            <a:pPr lvl="6"/>
            <a:r>
              <a:rPr lang="fr-FR" dirty="0"/>
              <a:t>Chiffres / Infos clés</a:t>
            </a:r>
          </a:p>
        </p:txBody>
      </p:sp>
      <p:sp>
        <p:nvSpPr>
          <p:cNvPr id="2" name="Espace réservé pour une image  6">
            <a:extLst>
              <a:ext uri="{FF2B5EF4-FFF2-40B4-BE49-F238E27FC236}">
                <a16:creationId xmlns:a16="http://schemas.microsoft.com/office/drawing/2014/main" id="{8D1A159F-CE9E-0563-1F8A-F9B9468E0CC6}"/>
              </a:ext>
            </a:extLst>
          </p:cNvPr>
          <p:cNvSpPr>
            <a:spLocks noGrp="1"/>
          </p:cNvSpPr>
          <p:nvPr>
            <p:ph type="pic" sz="quarter" idx="21" hasCustomPrompt="1"/>
          </p:nvPr>
        </p:nvSpPr>
        <p:spPr>
          <a:xfrm>
            <a:off x="7054861" y="0"/>
            <a:ext cx="5137139" cy="3313216"/>
          </a:xfrm>
          <a:prstGeom prst="rect">
            <a:avLst/>
          </a:prstGeom>
        </p:spPr>
        <p:txBody>
          <a:bodyPr lIns="0" tIns="0" rIns="0" bIns="0" anchor="ctr">
            <a:normAutofit/>
          </a:bodyPr>
          <a:lstStyle>
            <a:lvl1pPr marL="0" indent="0" algn="ctr">
              <a:buFontTx/>
              <a:buNone/>
              <a:defRPr sz="1200" b="0">
                <a:solidFill>
                  <a:schemeClr val="tx1"/>
                </a:solidFill>
                <a:latin typeface="Arial" panose="020B0604020202020204" pitchFamily="34" charset="0"/>
                <a:cs typeface="Arial" panose="020B0604020202020204" pitchFamily="34" charset="0"/>
              </a:defRPr>
            </a:lvl1pPr>
          </a:lstStyle>
          <a:p>
            <a:r>
              <a:rPr lang="fr-FR" dirty="0"/>
              <a:t>Image du projet à ajouter ici</a:t>
            </a:r>
          </a:p>
        </p:txBody>
      </p:sp>
      <p:sp>
        <p:nvSpPr>
          <p:cNvPr id="7" name="Espace réservé pour une image  6">
            <a:extLst>
              <a:ext uri="{FF2B5EF4-FFF2-40B4-BE49-F238E27FC236}">
                <a16:creationId xmlns:a16="http://schemas.microsoft.com/office/drawing/2014/main" id="{C48B30FB-8A8A-330C-8E95-4D47C56469C5}"/>
              </a:ext>
            </a:extLst>
          </p:cNvPr>
          <p:cNvSpPr>
            <a:spLocks noGrp="1"/>
          </p:cNvSpPr>
          <p:nvPr>
            <p:ph type="pic" sz="quarter" idx="22" hasCustomPrompt="1"/>
          </p:nvPr>
        </p:nvSpPr>
        <p:spPr>
          <a:xfrm>
            <a:off x="7054861" y="3544785"/>
            <a:ext cx="5137139" cy="3313216"/>
          </a:xfrm>
          <a:prstGeom prst="rect">
            <a:avLst/>
          </a:prstGeom>
        </p:spPr>
        <p:txBody>
          <a:bodyPr lIns="0" tIns="0" rIns="0" bIns="0" anchor="ctr">
            <a:normAutofit/>
          </a:bodyPr>
          <a:lstStyle>
            <a:lvl1pPr marL="0" indent="0" algn="ctr">
              <a:buFontTx/>
              <a:buNone/>
              <a:defRPr sz="1200" b="0">
                <a:solidFill>
                  <a:schemeClr val="tx1"/>
                </a:solidFill>
                <a:latin typeface="Arial" panose="020B0604020202020204" pitchFamily="34" charset="0"/>
                <a:cs typeface="Arial" panose="020B0604020202020204" pitchFamily="34" charset="0"/>
              </a:defRPr>
            </a:lvl1pPr>
          </a:lstStyle>
          <a:p>
            <a:r>
              <a:rPr lang="fr-FR" dirty="0"/>
              <a:t>Image du projet à ajouter ici</a:t>
            </a:r>
          </a:p>
        </p:txBody>
      </p:sp>
      <p:pic>
        <p:nvPicPr>
          <p:cNvPr id="5" name="Image 4" descr="Une image contenant lune, croissant, astronomie, nuit&#10;&#10;Description générée automatiquement">
            <a:extLst>
              <a:ext uri="{FF2B5EF4-FFF2-40B4-BE49-F238E27FC236}">
                <a16:creationId xmlns:a16="http://schemas.microsoft.com/office/drawing/2014/main" id="{58C4C1FA-ADD7-C576-453B-686A45D63F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2491" y="6280375"/>
            <a:ext cx="569062" cy="372736"/>
          </a:xfrm>
          <a:prstGeom prst="rect">
            <a:avLst/>
          </a:prstGeom>
        </p:spPr>
      </p:pic>
    </p:spTree>
    <p:extLst>
      <p:ext uri="{BB962C8B-B14F-4D97-AF65-F5344CB8AC3E}">
        <p14:creationId xmlns:p14="http://schemas.microsoft.com/office/powerpoint/2010/main" val="8901198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5DF71A4-C46C-DA93-4C2F-3B4058D58D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8625" y="323"/>
            <a:ext cx="5397500" cy="6857354"/>
          </a:xfrm>
          <a:prstGeom prst="rect">
            <a:avLst/>
          </a:prstGeom>
        </p:spPr>
      </p:pic>
      <p:sp>
        <p:nvSpPr>
          <p:cNvPr id="10" name="Espace réservé pour une image  12">
            <a:extLst>
              <a:ext uri="{FF2B5EF4-FFF2-40B4-BE49-F238E27FC236}">
                <a16:creationId xmlns:a16="http://schemas.microsoft.com/office/drawing/2014/main" id="{A529B911-BF87-1896-1A20-CA225A822346}"/>
              </a:ext>
            </a:extLst>
          </p:cNvPr>
          <p:cNvSpPr>
            <a:spLocks noGrp="1"/>
          </p:cNvSpPr>
          <p:nvPr>
            <p:ph type="pic" sz="quarter" idx="13" hasCustomPrompt="1"/>
          </p:nvPr>
        </p:nvSpPr>
        <p:spPr>
          <a:xfrm>
            <a:off x="9048750" y="550068"/>
            <a:ext cx="2533651" cy="1545432"/>
          </a:xfrm>
          <a:prstGeom prst="rect">
            <a:avLst/>
          </a:prstGeom>
          <a:solidFill>
            <a:schemeClr val="bg1"/>
          </a:solidFill>
        </p:spPr>
        <p:txBody>
          <a:bodyPr tIns="0" rIns="0" bIns="0" anchor="ctr"/>
          <a:lstStyle>
            <a:lvl1pPr marL="0" indent="0" algn="ctr">
              <a:buNone/>
              <a:defRPr sz="1100" b="0" baseline="0">
                <a:solidFill>
                  <a:schemeClr val="tx1"/>
                </a:solidFill>
              </a:defRPr>
            </a:lvl1pPr>
          </a:lstStyle>
          <a:p>
            <a:r>
              <a:rPr lang="fr-FR" dirty="0"/>
              <a:t>Cliquez sur l'icône</a:t>
            </a:r>
            <a:br>
              <a:rPr lang="fr-FR" dirty="0"/>
            </a:br>
            <a:r>
              <a:rPr lang="fr-FR" dirty="0"/>
              <a:t>pour insérer le logo client</a:t>
            </a:r>
          </a:p>
        </p:txBody>
      </p:sp>
      <p:sp>
        <p:nvSpPr>
          <p:cNvPr id="14" name="Espace réservé pour une image  13">
            <a:extLst>
              <a:ext uri="{FF2B5EF4-FFF2-40B4-BE49-F238E27FC236}">
                <a16:creationId xmlns:a16="http://schemas.microsoft.com/office/drawing/2014/main" id="{1716EC55-2936-5B91-9B2D-5E6DB5395227}"/>
              </a:ext>
            </a:extLst>
          </p:cNvPr>
          <p:cNvSpPr>
            <a:spLocks noGrp="1"/>
          </p:cNvSpPr>
          <p:nvPr>
            <p:ph type="pic" sz="quarter" idx="14"/>
          </p:nvPr>
        </p:nvSpPr>
        <p:spPr>
          <a:xfrm>
            <a:off x="-8709" y="-1430"/>
            <a:ext cx="5283821" cy="5200905"/>
          </a:xfrm>
          <a:custGeom>
            <a:avLst/>
            <a:gdLst>
              <a:gd name="connsiteX0" fmla="*/ 0 w 12428888"/>
              <a:gd name="connsiteY0" fmla="*/ 6028448 h 12056896"/>
              <a:gd name="connsiteX1" fmla="*/ 6214444 w 12428888"/>
              <a:gd name="connsiteY1" fmla="*/ 0 h 12056896"/>
              <a:gd name="connsiteX2" fmla="*/ 12428888 w 12428888"/>
              <a:gd name="connsiteY2" fmla="*/ 6028448 h 12056896"/>
              <a:gd name="connsiteX3" fmla="*/ 6214444 w 12428888"/>
              <a:gd name="connsiteY3" fmla="*/ 12056896 h 12056896"/>
              <a:gd name="connsiteX4" fmla="*/ 0 w 12428888"/>
              <a:gd name="connsiteY4" fmla="*/ 6028448 h 12056896"/>
              <a:gd name="connsiteX0" fmla="*/ 0 w 12431828"/>
              <a:gd name="connsiteY0" fmla="*/ 6028448 h 12783745"/>
              <a:gd name="connsiteX1" fmla="*/ 6214444 w 12431828"/>
              <a:gd name="connsiteY1" fmla="*/ 0 h 12783745"/>
              <a:gd name="connsiteX2" fmla="*/ 12428888 w 12431828"/>
              <a:gd name="connsiteY2" fmla="*/ 6028448 h 12783745"/>
              <a:gd name="connsiteX3" fmla="*/ 7020426 w 12431828"/>
              <a:gd name="connsiteY3" fmla="*/ 12008770 h 12783745"/>
              <a:gd name="connsiteX4" fmla="*/ 6214444 w 12431828"/>
              <a:gd name="connsiteY4" fmla="*/ 12056896 h 12783745"/>
              <a:gd name="connsiteX5" fmla="*/ 0 w 12431828"/>
              <a:gd name="connsiteY5" fmla="*/ 6028448 h 12783745"/>
              <a:gd name="connsiteX0" fmla="*/ 0 w 12432858"/>
              <a:gd name="connsiteY0" fmla="*/ 6028448 h 12783745"/>
              <a:gd name="connsiteX1" fmla="*/ 6214444 w 12432858"/>
              <a:gd name="connsiteY1" fmla="*/ 0 h 12783745"/>
              <a:gd name="connsiteX2" fmla="*/ 12428888 w 12432858"/>
              <a:gd name="connsiteY2" fmla="*/ 6028448 h 12783745"/>
              <a:gd name="connsiteX3" fmla="*/ 7020426 w 12432858"/>
              <a:gd name="connsiteY3" fmla="*/ 12008770 h 12783745"/>
              <a:gd name="connsiteX4" fmla="*/ 6214444 w 12432858"/>
              <a:gd name="connsiteY4" fmla="*/ 12056896 h 12783745"/>
              <a:gd name="connsiteX5" fmla="*/ 0 w 12432858"/>
              <a:gd name="connsiteY5" fmla="*/ 6028448 h 12783745"/>
              <a:gd name="connsiteX0" fmla="*/ 4463 w 12437321"/>
              <a:gd name="connsiteY0" fmla="*/ 6028448 h 12008770"/>
              <a:gd name="connsiteX1" fmla="*/ 6218907 w 12437321"/>
              <a:gd name="connsiteY1" fmla="*/ 0 h 12008770"/>
              <a:gd name="connsiteX2" fmla="*/ 12433351 w 12437321"/>
              <a:gd name="connsiteY2" fmla="*/ 6028448 h 12008770"/>
              <a:gd name="connsiteX3" fmla="*/ 7024889 w 12437321"/>
              <a:gd name="connsiteY3" fmla="*/ 12008770 h 12008770"/>
              <a:gd name="connsiteX4" fmla="*/ 4463 w 12437321"/>
              <a:gd name="connsiteY4" fmla="*/ 6028448 h 12008770"/>
              <a:gd name="connsiteX0" fmla="*/ 0 w 12432858"/>
              <a:gd name="connsiteY0" fmla="*/ 747540 h 6727862"/>
              <a:gd name="connsiteX1" fmla="*/ 12428888 w 12432858"/>
              <a:gd name="connsiteY1" fmla="*/ 747540 h 6727862"/>
              <a:gd name="connsiteX2" fmla="*/ 7020426 w 12432858"/>
              <a:gd name="connsiteY2" fmla="*/ 6727862 h 6727862"/>
              <a:gd name="connsiteX3" fmla="*/ 0 w 12432858"/>
              <a:gd name="connsiteY3" fmla="*/ 747540 h 6727862"/>
              <a:gd name="connsiteX0" fmla="*/ 1894302 w 6078510"/>
              <a:gd name="connsiteY0" fmla="*/ 2202483 h 6258755"/>
              <a:gd name="connsiteX1" fmla="*/ 6074540 w 6078510"/>
              <a:gd name="connsiteY1" fmla="*/ 278433 h 6258755"/>
              <a:gd name="connsiteX2" fmla="*/ 666078 w 6078510"/>
              <a:gd name="connsiteY2" fmla="*/ 6258755 h 6258755"/>
              <a:gd name="connsiteX3" fmla="*/ 1894302 w 6078510"/>
              <a:gd name="connsiteY3" fmla="*/ 2202483 h 6258755"/>
              <a:gd name="connsiteX0" fmla="*/ 869635 w 6311143"/>
              <a:gd name="connsiteY0" fmla="*/ 1228949 h 6447271"/>
              <a:gd name="connsiteX1" fmla="*/ 6307173 w 6311143"/>
              <a:gd name="connsiteY1" fmla="*/ 466949 h 6447271"/>
              <a:gd name="connsiteX2" fmla="*/ 898711 w 6311143"/>
              <a:gd name="connsiteY2" fmla="*/ 6447271 h 6447271"/>
              <a:gd name="connsiteX3" fmla="*/ 869635 w 6311143"/>
              <a:gd name="connsiteY3" fmla="*/ 1228949 h 6447271"/>
              <a:gd name="connsiteX0" fmla="*/ 0 w 5441508"/>
              <a:gd name="connsiteY0" fmla="*/ 1228949 h 6447271"/>
              <a:gd name="connsiteX1" fmla="*/ 5437538 w 5441508"/>
              <a:gd name="connsiteY1" fmla="*/ 466949 h 6447271"/>
              <a:gd name="connsiteX2" fmla="*/ 29076 w 5441508"/>
              <a:gd name="connsiteY2" fmla="*/ 6447271 h 6447271"/>
              <a:gd name="connsiteX3" fmla="*/ 0 w 5441508"/>
              <a:gd name="connsiteY3" fmla="*/ 1228949 h 6447271"/>
              <a:gd name="connsiteX0" fmla="*/ 318818 w 4771338"/>
              <a:gd name="connsiteY0" fmla="*/ 575705 h 5794027"/>
              <a:gd name="connsiteX1" fmla="*/ 4765756 w 4771338"/>
              <a:gd name="connsiteY1" fmla="*/ 804305 h 5794027"/>
              <a:gd name="connsiteX2" fmla="*/ 347894 w 4771338"/>
              <a:gd name="connsiteY2" fmla="*/ 5794027 h 5794027"/>
              <a:gd name="connsiteX3" fmla="*/ 318818 w 4771338"/>
              <a:gd name="connsiteY3" fmla="*/ 575705 h 5794027"/>
              <a:gd name="connsiteX0" fmla="*/ 382284 w 5690603"/>
              <a:gd name="connsiteY0" fmla="*/ 734732 h 5953054"/>
              <a:gd name="connsiteX1" fmla="*/ 5686472 w 5690603"/>
              <a:gd name="connsiteY1" fmla="*/ 677582 h 5953054"/>
              <a:gd name="connsiteX2" fmla="*/ 411360 w 5690603"/>
              <a:gd name="connsiteY2" fmla="*/ 5953054 h 5953054"/>
              <a:gd name="connsiteX3" fmla="*/ 382284 w 5690603"/>
              <a:gd name="connsiteY3" fmla="*/ 734732 h 5953054"/>
              <a:gd name="connsiteX0" fmla="*/ 382284 w 5690603"/>
              <a:gd name="connsiteY0" fmla="*/ 403112 h 5621434"/>
              <a:gd name="connsiteX1" fmla="*/ 5686472 w 5690603"/>
              <a:gd name="connsiteY1" fmla="*/ 345962 h 5621434"/>
              <a:gd name="connsiteX2" fmla="*/ 411360 w 5690603"/>
              <a:gd name="connsiteY2" fmla="*/ 5621434 h 5621434"/>
              <a:gd name="connsiteX3" fmla="*/ 382284 w 5690603"/>
              <a:gd name="connsiteY3" fmla="*/ 403112 h 5621434"/>
              <a:gd name="connsiteX0" fmla="*/ 161 w 5308480"/>
              <a:gd name="connsiteY0" fmla="*/ 470785 h 5689107"/>
              <a:gd name="connsiteX1" fmla="*/ 5304349 w 5308480"/>
              <a:gd name="connsiteY1" fmla="*/ 413635 h 5689107"/>
              <a:gd name="connsiteX2" fmla="*/ 29237 w 5308480"/>
              <a:gd name="connsiteY2" fmla="*/ 5689107 h 5689107"/>
              <a:gd name="connsiteX3" fmla="*/ 161 w 5308480"/>
              <a:gd name="connsiteY3" fmla="*/ 470785 h 5689107"/>
              <a:gd name="connsiteX0" fmla="*/ 161 w 5308480"/>
              <a:gd name="connsiteY0" fmla="*/ 57150 h 5275472"/>
              <a:gd name="connsiteX1" fmla="*/ 5304349 w 5308480"/>
              <a:gd name="connsiteY1" fmla="*/ 0 h 5275472"/>
              <a:gd name="connsiteX2" fmla="*/ 29237 w 5308480"/>
              <a:gd name="connsiteY2" fmla="*/ 5275472 h 5275472"/>
              <a:gd name="connsiteX3" fmla="*/ 161 w 5308480"/>
              <a:gd name="connsiteY3" fmla="*/ 57150 h 5275472"/>
              <a:gd name="connsiteX0" fmla="*/ 188638 w 5279243"/>
              <a:gd name="connsiteY0" fmla="*/ 187778 h 5275472"/>
              <a:gd name="connsiteX1" fmla="*/ 5275112 w 5279243"/>
              <a:gd name="connsiteY1" fmla="*/ 0 h 5275472"/>
              <a:gd name="connsiteX2" fmla="*/ 0 w 5279243"/>
              <a:gd name="connsiteY2" fmla="*/ 5275472 h 5275472"/>
              <a:gd name="connsiteX3" fmla="*/ 188638 w 5279243"/>
              <a:gd name="connsiteY3" fmla="*/ 187778 h 5275472"/>
              <a:gd name="connsiteX0" fmla="*/ 498 w 5282691"/>
              <a:gd name="connsiteY0" fmla="*/ 0 h 5279282"/>
              <a:gd name="connsiteX1" fmla="*/ 5278560 w 5282691"/>
              <a:gd name="connsiteY1" fmla="*/ 3810 h 5279282"/>
              <a:gd name="connsiteX2" fmla="*/ 3448 w 5282691"/>
              <a:gd name="connsiteY2" fmla="*/ 5279282 h 5279282"/>
              <a:gd name="connsiteX3" fmla="*/ 498 w 5282691"/>
              <a:gd name="connsiteY3" fmla="*/ 0 h 5279282"/>
              <a:gd name="connsiteX0" fmla="*/ 498 w 5282691"/>
              <a:gd name="connsiteY0" fmla="*/ 0 h 5279282"/>
              <a:gd name="connsiteX1" fmla="*/ 5278560 w 5282691"/>
              <a:gd name="connsiteY1" fmla="*/ 3810 h 5279282"/>
              <a:gd name="connsiteX2" fmla="*/ 3448 w 5282691"/>
              <a:gd name="connsiteY2" fmla="*/ 5279282 h 5279282"/>
              <a:gd name="connsiteX3" fmla="*/ 498 w 5282691"/>
              <a:gd name="connsiteY3" fmla="*/ 0 h 5279282"/>
              <a:gd name="connsiteX0" fmla="*/ 498 w 5282691"/>
              <a:gd name="connsiteY0" fmla="*/ 0 h 5279282"/>
              <a:gd name="connsiteX1" fmla="*/ 5278560 w 5282691"/>
              <a:gd name="connsiteY1" fmla="*/ 3810 h 5279282"/>
              <a:gd name="connsiteX2" fmla="*/ 3448 w 5282691"/>
              <a:gd name="connsiteY2" fmla="*/ 5279282 h 5279282"/>
              <a:gd name="connsiteX3" fmla="*/ 498 w 5282691"/>
              <a:gd name="connsiteY3" fmla="*/ 0 h 5279282"/>
              <a:gd name="connsiteX0" fmla="*/ 0 w 5282193"/>
              <a:gd name="connsiteY0" fmla="*/ 0 h 5279282"/>
              <a:gd name="connsiteX1" fmla="*/ 5278062 w 5282193"/>
              <a:gd name="connsiteY1" fmla="*/ 3810 h 5279282"/>
              <a:gd name="connsiteX2" fmla="*/ 2950 w 5282193"/>
              <a:gd name="connsiteY2" fmla="*/ 5279282 h 5279282"/>
              <a:gd name="connsiteX3" fmla="*/ 0 w 5282193"/>
              <a:gd name="connsiteY3" fmla="*/ 0 h 5279282"/>
              <a:gd name="connsiteX0" fmla="*/ 498 w 5282691"/>
              <a:gd name="connsiteY0" fmla="*/ 0 h 5279282"/>
              <a:gd name="connsiteX1" fmla="*/ 5278560 w 5282691"/>
              <a:gd name="connsiteY1" fmla="*/ 3810 h 5279282"/>
              <a:gd name="connsiteX2" fmla="*/ 3448 w 5282691"/>
              <a:gd name="connsiteY2" fmla="*/ 5279282 h 5279282"/>
              <a:gd name="connsiteX3" fmla="*/ 498 w 5282691"/>
              <a:gd name="connsiteY3" fmla="*/ 0 h 5279282"/>
              <a:gd name="connsiteX0" fmla="*/ 498 w 5282981"/>
              <a:gd name="connsiteY0" fmla="*/ 0 h 5279282"/>
              <a:gd name="connsiteX1" fmla="*/ 5278560 w 5282981"/>
              <a:gd name="connsiteY1" fmla="*/ 3810 h 5279282"/>
              <a:gd name="connsiteX2" fmla="*/ 3448 w 5282981"/>
              <a:gd name="connsiteY2" fmla="*/ 5279282 h 5279282"/>
              <a:gd name="connsiteX3" fmla="*/ 498 w 5282981"/>
              <a:gd name="connsiteY3" fmla="*/ 0 h 5279282"/>
              <a:gd name="connsiteX0" fmla="*/ 14467 w 5296925"/>
              <a:gd name="connsiteY0" fmla="*/ 0 h 4939648"/>
              <a:gd name="connsiteX1" fmla="*/ 5292529 w 5296925"/>
              <a:gd name="connsiteY1" fmla="*/ 3810 h 4939648"/>
              <a:gd name="connsiteX2" fmla="*/ 0 w 5296925"/>
              <a:gd name="connsiteY2" fmla="*/ 4939648 h 4939648"/>
              <a:gd name="connsiteX3" fmla="*/ 14467 w 5296925"/>
              <a:gd name="connsiteY3" fmla="*/ 0 h 4939648"/>
              <a:gd name="connsiteX0" fmla="*/ 26 w 5282874"/>
              <a:gd name="connsiteY0" fmla="*/ 0 h 4713225"/>
              <a:gd name="connsiteX1" fmla="*/ 5278088 w 5282874"/>
              <a:gd name="connsiteY1" fmla="*/ 3810 h 4713225"/>
              <a:gd name="connsiteX2" fmla="*/ 238107 w 5282874"/>
              <a:gd name="connsiteY2" fmla="*/ 4713225 h 4713225"/>
              <a:gd name="connsiteX3" fmla="*/ 26 w 5282874"/>
              <a:gd name="connsiteY3" fmla="*/ 0 h 4713225"/>
              <a:gd name="connsiteX0" fmla="*/ 5759 w 5288229"/>
              <a:gd name="connsiteY0" fmla="*/ 0 h 5200905"/>
              <a:gd name="connsiteX1" fmla="*/ 5283821 w 5288229"/>
              <a:gd name="connsiteY1" fmla="*/ 3810 h 5200905"/>
              <a:gd name="connsiteX2" fmla="*/ 0 w 5288229"/>
              <a:gd name="connsiteY2" fmla="*/ 5200905 h 5200905"/>
              <a:gd name="connsiteX3" fmla="*/ 5759 w 5288229"/>
              <a:gd name="connsiteY3" fmla="*/ 0 h 5200905"/>
              <a:gd name="connsiteX0" fmla="*/ 5759 w 5289495"/>
              <a:gd name="connsiteY0" fmla="*/ 0 h 5200905"/>
              <a:gd name="connsiteX1" fmla="*/ 5283821 w 5289495"/>
              <a:gd name="connsiteY1" fmla="*/ 3810 h 5200905"/>
              <a:gd name="connsiteX2" fmla="*/ 0 w 5289495"/>
              <a:gd name="connsiteY2" fmla="*/ 5200905 h 5200905"/>
              <a:gd name="connsiteX3" fmla="*/ 5759 w 5289495"/>
              <a:gd name="connsiteY3" fmla="*/ 0 h 5200905"/>
              <a:gd name="connsiteX0" fmla="*/ 5759 w 5283821"/>
              <a:gd name="connsiteY0" fmla="*/ 0 h 5200905"/>
              <a:gd name="connsiteX1" fmla="*/ 5283821 w 5283821"/>
              <a:gd name="connsiteY1" fmla="*/ 3810 h 5200905"/>
              <a:gd name="connsiteX2" fmla="*/ 0 w 5283821"/>
              <a:gd name="connsiteY2" fmla="*/ 5200905 h 5200905"/>
              <a:gd name="connsiteX3" fmla="*/ 5759 w 5283821"/>
              <a:gd name="connsiteY3" fmla="*/ 0 h 5200905"/>
              <a:gd name="connsiteX0" fmla="*/ 5759 w 5283821"/>
              <a:gd name="connsiteY0" fmla="*/ 0 h 5200905"/>
              <a:gd name="connsiteX1" fmla="*/ 5283821 w 5283821"/>
              <a:gd name="connsiteY1" fmla="*/ 3810 h 5200905"/>
              <a:gd name="connsiteX2" fmla="*/ 0 w 5283821"/>
              <a:gd name="connsiteY2" fmla="*/ 5200905 h 5200905"/>
              <a:gd name="connsiteX3" fmla="*/ 5759 w 5283821"/>
              <a:gd name="connsiteY3" fmla="*/ 0 h 5200905"/>
            </a:gdLst>
            <a:ahLst/>
            <a:cxnLst>
              <a:cxn ang="0">
                <a:pos x="connsiteX0" y="connsiteY0"/>
              </a:cxn>
              <a:cxn ang="0">
                <a:pos x="connsiteX1" y="connsiteY1"/>
              </a:cxn>
              <a:cxn ang="0">
                <a:pos x="connsiteX2" y="connsiteY2"/>
              </a:cxn>
              <a:cxn ang="0">
                <a:pos x="connsiteX3" y="connsiteY3"/>
              </a:cxn>
            </a:cxnLst>
            <a:rect l="l" t="t" r="r" b="b"/>
            <a:pathLst>
              <a:path w="5283821" h="5200905">
                <a:moveTo>
                  <a:pt x="5759" y="0"/>
                </a:moveTo>
                <a:lnTo>
                  <a:pt x="5283821" y="3810"/>
                </a:lnTo>
                <a:cubicBezTo>
                  <a:pt x="5183019" y="2318780"/>
                  <a:pt x="3153299" y="4928600"/>
                  <a:pt x="0" y="5200905"/>
                </a:cubicBezTo>
                <a:cubicBezTo>
                  <a:pt x="4969" y="3467355"/>
                  <a:pt x="2874" y="1031644"/>
                  <a:pt x="5759" y="0"/>
                </a:cubicBezTo>
                <a:close/>
              </a:path>
            </a:pathLst>
          </a:custGeom>
          <a:solidFill>
            <a:schemeClr val="bg1">
              <a:lumMod val="95000"/>
            </a:schemeClr>
          </a:solidFill>
          <a:ln>
            <a:noFill/>
          </a:ln>
        </p:spPr>
        <p:txBody>
          <a:bodyPr anchor="ctr">
            <a:normAutofit/>
          </a:bodyPr>
          <a:lstStyle>
            <a:lvl1pPr algn="ctr">
              <a:defRPr sz="1600" b="0">
                <a:solidFill>
                  <a:schemeClr val="tx1"/>
                </a:solidFill>
              </a:defRPr>
            </a:lvl1pPr>
          </a:lstStyle>
          <a:p>
            <a:r>
              <a:rPr lang="fr-FR"/>
              <a:t>Cliquez sur l'icône pour ajouter une image</a:t>
            </a:r>
            <a:endParaRPr lang="fr-FR" dirty="0"/>
          </a:p>
        </p:txBody>
      </p:sp>
      <p:sp>
        <p:nvSpPr>
          <p:cNvPr id="17" name="Titre 1">
            <a:extLst>
              <a:ext uri="{FF2B5EF4-FFF2-40B4-BE49-F238E27FC236}">
                <a16:creationId xmlns:a16="http://schemas.microsoft.com/office/drawing/2014/main" id="{BCFDD65D-8AD0-349D-C05C-6F4427A224F5}"/>
              </a:ext>
            </a:extLst>
          </p:cNvPr>
          <p:cNvSpPr>
            <a:spLocks noGrp="1"/>
          </p:cNvSpPr>
          <p:nvPr>
            <p:ph type="title" hasCustomPrompt="1"/>
          </p:nvPr>
        </p:nvSpPr>
        <p:spPr>
          <a:xfrm>
            <a:off x="4448175" y="3428998"/>
            <a:ext cx="7134226" cy="1466851"/>
          </a:xfrm>
          <a:prstGeom prst="rect">
            <a:avLst/>
          </a:prstGeom>
        </p:spPr>
        <p:txBody>
          <a:bodyPr lIns="0" tIns="0" rIns="0" bIns="0" anchor="b"/>
          <a:lstStyle>
            <a:lvl1pPr>
              <a:defRPr/>
            </a:lvl1pPr>
          </a:lstStyle>
          <a:p>
            <a:r>
              <a:rPr lang="fr-FR" dirty="0"/>
              <a:t>Titre de la présentation</a:t>
            </a:r>
          </a:p>
        </p:txBody>
      </p:sp>
      <p:sp>
        <p:nvSpPr>
          <p:cNvPr id="20" name="Espace réservé du texte 19">
            <a:extLst>
              <a:ext uri="{FF2B5EF4-FFF2-40B4-BE49-F238E27FC236}">
                <a16:creationId xmlns:a16="http://schemas.microsoft.com/office/drawing/2014/main" id="{F290CF6F-9CE1-0DB2-1240-C4E20DFD3D26}"/>
              </a:ext>
            </a:extLst>
          </p:cNvPr>
          <p:cNvSpPr>
            <a:spLocks noGrp="1"/>
          </p:cNvSpPr>
          <p:nvPr>
            <p:ph type="body" sz="quarter" idx="15" hasCustomPrompt="1"/>
          </p:nvPr>
        </p:nvSpPr>
        <p:spPr>
          <a:xfrm>
            <a:off x="4448175" y="5019675"/>
            <a:ext cx="7134226" cy="333375"/>
          </a:xfrm>
        </p:spPr>
        <p:txBody>
          <a:bodyPr tIns="0" rIns="0" bIns="0">
            <a:noAutofit/>
          </a:bodyPr>
          <a:lstStyle>
            <a:lvl1pPr>
              <a:defRPr sz="1800" b="0" i="1">
                <a:solidFill>
                  <a:schemeClr val="tx2"/>
                </a:solidFill>
              </a:defRPr>
            </a:lvl1pPr>
          </a:lstStyle>
          <a:p>
            <a:pPr lvl="0"/>
            <a:r>
              <a:rPr lang="fr-FR" dirty="0"/>
              <a:t>Sous-titre de la présentation</a:t>
            </a:r>
          </a:p>
        </p:txBody>
      </p:sp>
      <p:sp>
        <p:nvSpPr>
          <p:cNvPr id="22" name="Espace réservé du texte 21">
            <a:extLst>
              <a:ext uri="{FF2B5EF4-FFF2-40B4-BE49-F238E27FC236}">
                <a16:creationId xmlns:a16="http://schemas.microsoft.com/office/drawing/2014/main" id="{267EF16E-C43C-D317-17EF-89ABBFDC71E3}"/>
              </a:ext>
            </a:extLst>
          </p:cNvPr>
          <p:cNvSpPr>
            <a:spLocks noGrp="1"/>
          </p:cNvSpPr>
          <p:nvPr>
            <p:ph type="body" sz="quarter" idx="16" hasCustomPrompt="1"/>
          </p:nvPr>
        </p:nvSpPr>
        <p:spPr>
          <a:xfrm>
            <a:off x="4448175" y="5476876"/>
            <a:ext cx="3564857" cy="333375"/>
          </a:xfrm>
        </p:spPr>
        <p:txBody>
          <a:bodyPr tIns="0" rIns="0" bIns="0">
            <a:noAutofit/>
          </a:bodyPr>
          <a:lstStyle>
            <a:lvl1pPr>
              <a:defRPr sz="1600" b="0" i="1">
                <a:solidFill>
                  <a:schemeClr val="tx1">
                    <a:lumMod val="50000"/>
                    <a:lumOff val="50000"/>
                  </a:schemeClr>
                </a:solidFill>
              </a:defRPr>
            </a:lvl1pPr>
          </a:lstStyle>
          <a:p>
            <a:pPr lvl="0"/>
            <a:r>
              <a:rPr lang="fr-FR" dirty="0"/>
              <a:t>Date de la présentation</a:t>
            </a:r>
          </a:p>
        </p:txBody>
      </p:sp>
      <p:pic>
        <p:nvPicPr>
          <p:cNvPr id="5" name="Image 4" descr="Une image contenant lune, croissant, astronomie, nuit&#10;&#10;Description générée automatiquement">
            <a:extLst>
              <a:ext uri="{FF2B5EF4-FFF2-40B4-BE49-F238E27FC236}">
                <a16:creationId xmlns:a16="http://schemas.microsoft.com/office/drawing/2014/main" id="{CFDD55A8-0AC6-AC91-21FE-295CA2BC0E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2928" y="5725537"/>
            <a:ext cx="1326414" cy="868801"/>
          </a:xfrm>
          <a:prstGeom prst="rect">
            <a:avLst/>
          </a:prstGeom>
        </p:spPr>
      </p:pic>
    </p:spTree>
    <p:extLst>
      <p:ext uri="{BB962C8B-B14F-4D97-AF65-F5344CB8AC3E}">
        <p14:creationId xmlns:p14="http://schemas.microsoft.com/office/powerpoint/2010/main" val="1992745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ommair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2406058" y="982675"/>
            <a:ext cx="8528049" cy="446568"/>
          </a:xfrm>
          <a:prstGeom prst="rect">
            <a:avLst/>
          </a:prstGeom>
        </p:spPr>
        <p:txBody>
          <a:bodyPr/>
          <a:lstStyle>
            <a:lvl1pPr>
              <a:defRPr/>
            </a:lvl1pPr>
          </a:lstStyle>
          <a:p>
            <a:r>
              <a:rPr lang="fr-FR" dirty="0"/>
              <a:t>Sommaire</a:t>
            </a:r>
          </a:p>
        </p:txBody>
      </p:sp>
      <p:pic>
        <p:nvPicPr>
          <p:cNvPr id="9" name="Image 8">
            <a:extLst>
              <a:ext uri="{FF2B5EF4-FFF2-40B4-BE49-F238E27FC236}">
                <a16:creationId xmlns:a16="http://schemas.microsoft.com/office/drawing/2014/main" id="{C56DB087-765E-0E85-D3BF-B3E6B993F0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1081" y="0"/>
            <a:ext cx="1905000" cy="6857999"/>
          </a:xfrm>
          <a:prstGeom prst="rect">
            <a:avLst/>
          </a:prstGeom>
        </p:spPr>
      </p:pic>
      <p:sp>
        <p:nvSpPr>
          <p:cNvPr id="5" name="Espace réservé du texte 4">
            <a:extLst>
              <a:ext uri="{FF2B5EF4-FFF2-40B4-BE49-F238E27FC236}">
                <a16:creationId xmlns:a16="http://schemas.microsoft.com/office/drawing/2014/main" id="{B42B2145-5ABD-3973-E8D7-D8AE3939B867}"/>
              </a:ext>
            </a:extLst>
          </p:cNvPr>
          <p:cNvSpPr>
            <a:spLocks noGrp="1"/>
          </p:cNvSpPr>
          <p:nvPr>
            <p:ph type="body" sz="quarter" idx="10" hasCustomPrompt="1"/>
          </p:nvPr>
        </p:nvSpPr>
        <p:spPr>
          <a:xfrm>
            <a:off x="2406651" y="1778789"/>
            <a:ext cx="700916" cy="640561"/>
          </a:xfrm>
        </p:spPr>
        <p:txBody>
          <a:bodyPr anchor="ctr"/>
          <a:lstStyle>
            <a:lvl1pPr>
              <a:defRPr sz="2400">
                <a:solidFill>
                  <a:schemeClr val="tx2"/>
                </a:solidFill>
              </a:defRPr>
            </a:lvl1pPr>
          </a:lstStyle>
          <a:p>
            <a:pPr lvl="0"/>
            <a:r>
              <a:rPr lang="fr-FR" dirty="0"/>
              <a:t>01.</a:t>
            </a:r>
          </a:p>
        </p:txBody>
      </p:sp>
      <p:sp>
        <p:nvSpPr>
          <p:cNvPr id="15" name="Espace réservé du texte 4">
            <a:extLst>
              <a:ext uri="{FF2B5EF4-FFF2-40B4-BE49-F238E27FC236}">
                <a16:creationId xmlns:a16="http://schemas.microsoft.com/office/drawing/2014/main" id="{46415DBB-FFED-2306-64C4-6B17736FB184}"/>
              </a:ext>
            </a:extLst>
          </p:cNvPr>
          <p:cNvSpPr>
            <a:spLocks noGrp="1"/>
          </p:cNvSpPr>
          <p:nvPr>
            <p:ph type="body" sz="quarter" idx="18" hasCustomPrompt="1"/>
          </p:nvPr>
        </p:nvSpPr>
        <p:spPr>
          <a:xfrm>
            <a:off x="3231985" y="1778789"/>
            <a:ext cx="7702715" cy="640561"/>
          </a:xfrm>
        </p:spPr>
        <p:txBody>
          <a:bodyPr anchor="ctr">
            <a:noAutofit/>
          </a:bodyPr>
          <a:lstStyle>
            <a:lvl1pPr>
              <a:defRPr sz="2000" b="0">
                <a:solidFill>
                  <a:schemeClr val="tx1"/>
                </a:solidFill>
              </a:defRPr>
            </a:lvl1pPr>
          </a:lstStyle>
          <a:p>
            <a:pPr lvl="0"/>
            <a:r>
              <a:rPr lang="fr-FR" dirty="0"/>
              <a:t>Écrire ici le nom de la partie</a:t>
            </a:r>
          </a:p>
        </p:txBody>
      </p:sp>
      <p:sp>
        <p:nvSpPr>
          <p:cNvPr id="23" name="Espace réservé du texte 4">
            <a:extLst>
              <a:ext uri="{FF2B5EF4-FFF2-40B4-BE49-F238E27FC236}">
                <a16:creationId xmlns:a16="http://schemas.microsoft.com/office/drawing/2014/main" id="{B37E47CC-CF11-7766-7CFC-F7B66FE6ECCC}"/>
              </a:ext>
            </a:extLst>
          </p:cNvPr>
          <p:cNvSpPr>
            <a:spLocks noGrp="1"/>
          </p:cNvSpPr>
          <p:nvPr>
            <p:ph type="body" sz="quarter" idx="19" hasCustomPrompt="1"/>
          </p:nvPr>
        </p:nvSpPr>
        <p:spPr>
          <a:xfrm>
            <a:off x="2406651" y="2578889"/>
            <a:ext cx="700916" cy="640561"/>
          </a:xfrm>
        </p:spPr>
        <p:txBody>
          <a:bodyPr anchor="ctr"/>
          <a:lstStyle>
            <a:lvl1pPr>
              <a:defRPr sz="2400">
                <a:solidFill>
                  <a:schemeClr val="tx2"/>
                </a:solidFill>
              </a:defRPr>
            </a:lvl1pPr>
          </a:lstStyle>
          <a:p>
            <a:pPr lvl="0"/>
            <a:r>
              <a:rPr lang="fr-FR" dirty="0"/>
              <a:t>02.</a:t>
            </a:r>
          </a:p>
        </p:txBody>
      </p:sp>
      <p:sp>
        <p:nvSpPr>
          <p:cNvPr id="24" name="Espace réservé du texte 4">
            <a:extLst>
              <a:ext uri="{FF2B5EF4-FFF2-40B4-BE49-F238E27FC236}">
                <a16:creationId xmlns:a16="http://schemas.microsoft.com/office/drawing/2014/main" id="{6DE20A20-2886-0B8E-292E-DD7164422194}"/>
              </a:ext>
            </a:extLst>
          </p:cNvPr>
          <p:cNvSpPr>
            <a:spLocks noGrp="1"/>
          </p:cNvSpPr>
          <p:nvPr>
            <p:ph type="body" sz="quarter" idx="20" hasCustomPrompt="1"/>
          </p:nvPr>
        </p:nvSpPr>
        <p:spPr>
          <a:xfrm>
            <a:off x="3231985" y="2578889"/>
            <a:ext cx="7702715" cy="640561"/>
          </a:xfrm>
        </p:spPr>
        <p:txBody>
          <a:bodyPr anchor="ctr">
            <a:noAutofit/>
          </a:bodyPr>
          <a:lstStyle>
            <a:lvl1pPr>
              <a:defRPr sz="2000" b="0">
                <a:solidFill>
                  <a:schemeClr val="tx1"/>
                </a:solidFill>
              </a:defRPr>
            </a:lvl1pPr>
          </a:lstStyle>
          <a:p>
            <a:pPr lvl="0"/>
            <a:r>
              <a:rPr lang="fr-FR" dirty="0"/>
              <a:t>Écrire ici le nom de la partie</a:t>
            </a:r>
          </a:p>
        </p:txBody>
      </p:sp>
      <p:sp>
        <p:nvSpPr>
          <p:cNvPr id="25" name="Espace réservé du texte 4">
            <a:extLst>
              <a:ext uri="{FF2B5EF4-FFF2-40B4-BE49-F238E27FC236}">
                <a16:creationId xmlns:a16="http://schemas.microsoft.com/office/drawing/2014/main" id="{57905018-4CD1-55CF-2EC2-CEC700CFC1FF}"/>
              </a:ext>
            </a:extLst>
          </p:cNvPr>
          <p:cNvSpPr>
            <a:spLocks noGrp="1"/>
          </p:cNvSpPr>
          <p:nvPr>
            <p:ph type="body" sz="quarter" idx="21" hasCustomPrompt="1"/>
          </p:nvPr>
        </p:nvSpPr>
        <p:spPr>
          <a:xfrm>
            <a:off x="2406651" y="3378989"/>
            <a:ext cx="700916" cy="640561"/>
          </a:xfrm>
        </p:spPr>
        <p:txBody>
          <a:bodyPr anchor="ctr"/>
          <a:lstStyle>
            <a:lvl1pPr>
              <a:defRPr sz="2400">
                <a:solidFill>
                  <a:schemeClr val="tx2"/>
                </a:solidFill>
              </a:defRPr>
            </a:lvl1pPr>
          </a:lstStyle>
          <a:p>
            <a:pPr lvl="0"/>
            <a:r>
              <a:rPr lang="fr-FR" dirty="0"/>
              <a:t>03.</a:t>
            </a:r>
          </a:p>
        </p:txBody>
      </p:sp>
      <p:sp>
        <p:nvSpPr>
          <p:cNvPr id="26" name="Espace réservé du texte 4">
            <a:extLst>
              <a:ext uri="{FF2B5EF4-FFF2-40B4-BE49-F238E27FC236}">
                <a16:creationId xmlns:a16="http://schemas.microsoft.com/office/drawing/2014/main" id="{BF65B01D-AEA6-E79C-E646-8C1BFF2C20A1}"/>
              </a:ext>
            </a:extLst>
          </p:cNvPr>
          <p:cNvSpPr>
            <a:spLocks noGrp="1"/>
          </p:cNvSpPr>
          <p:nvPr>
            <p:ph type="body" sz="quarter" idx="22" hasCustomPrompt="1"/>
          </p:nvPr>
        </p:nvSpPr>
        <p:spPr>
          <a:xfrm>
            <a:off x="3231985" y="3378989"/>
            <a:ext cx="7702715" cy="640561"/>
          </a:xfrm>
        </p:spPr>
        <p:txBody>
          <a:bodyPr anchor="ctr">
            <a:noAutofit/>
          </a:bodyPr>
          <a:lstStyle>
            <a:lvl1pPr>
              <a:defRPr sz="2000" b="0">
                <a:solidFill>
                  <a:schemeClr val="tx1"/>
                </a:solidFill>
              </a:defRPr>
            </a:lvl1pPr>
          </a:lstStyle>
          <a:p>
            <a:pPr lvl="0"/>
            <a:r>
              <a:rPr lang="fr-FR" dirty="0"/>
              <a:t>Écrire ici le nom de la partie</a:t>
            </a:r>
          </a:p>
        </p:txBody>
      </p:sp>
      <p:sp>
        <p:nvSpPr>
          <p:cNvPr id="27" name="Espace réservé du texte 4">
            <a:extLst>
              <a:ext uri="{FF2B5EF4-FFF2-40B4-BE49-F238E27FC236}">
                <a16:creationId xmlns:a16="http://schemas.microsoft.com/office/drawing/2014/main" id="{C087C64F-9BD9-AAEA-6BF1-879F523F9245}"/>
              </a:ext>
            </a:extLst>
          </p:cNvPr>
          <p:cNvSpPr>
            <a:spLocks noGrp="1"/>
          </p:cNvSpPr>
          <p:nvPr>
            <p:ph type="body" sz="quarter" idx="23" hasCustomPrompt="1"/>
          </p:nvPr>
        </p:nvSpPr>
        <p:spPr>
          <a:xfrm>
            <a:off x="2406059" y="4179089"/>
            <a:ext cx="700916" cy="640561"/>
          </a:xfrm>
        </p:spPr>
        <p:txBody>
          <a:bodyPr anchor="ctr"/>
          <a:lstStyle>
            <a:lvl1pPr>
              <a:defRPr sz="2400">
                <a:solidFill>
                  <a:schemeClr val="tx2"/>
                </a:solidFill>
              </a:defRPr>
            </a:lvl1pPr>
          </a:lstStyle>
          <a:p>
            <a:pPr lvl="0"/>
            <a:r>
              <a:rPr lang="fr-FR" dirty="0"/>
              <a:t>04.</a:t>
            </a:r>
          </a:p>
        </p:txBody>
      </p:sp>
      <p:sp>
        <p:nvSpPr>
          <p:cNvPr id="28" name="Espace réservé du texte 4">
            <a:extLst>
              <a:ext uri="{FF2B5EF4-FFF2-40B4-BE49-F238E27FC236}">
                <a16:creationId xmlns:a16="http://schemas.microsoft.com/office/drawing/2014/main" id="{91AD5F29-DB59-D3E6-FD7C-91FF2A3E8C17}"/>
              </a:ext>
            </a:extLst>
          </p:cNvPr>
          <p:cNvSpPr>
            <a:spLocks noGrp="1"/>
          </p:cNvSpPr>
          <p:nvPr>
            <p:ph type="body" sz="quarter" idx="24" hasCustomPrompt="1"/>
          </p:nvPr>
        </p:nvSpPr>
        <p:spPr>
          <a:xfrm>
            <a:off x="3231393" y="4179089"/>
            <a:ext cx="7702715" cy="640561"/>
          </a:xfrm>
        </p:spPr>
        <p:txBody>
          <a:bodyPr anchor="ctr">
            <a:noAutofit/>
          </a:bodyPr>
          <a:lstStyle>
            <a:lvl1pPr>
              <a:defRPr sz="2000" b="0">
                <a:solidFill>
                  <a:schemeClr val="tx1"/>
                </a:solidFill>
              </a:defRPr>
            </a:lvl1pPr>
          </a:lstStyle>
          <a:p>
            <a:pPr lvl="0"/>
            <a:r>
              <a:rPr lang="fr-FR" dirty="0"/>
              <a:t>Écrire ici le nom de la partie</a:t>
            </a:r>
          </a:p>
        </p:txBody>
      </p:sp>
      <p:sp>
        <p:nvSpPr>
          <p:cNvPr id="29" name="Espace réservé du texte 4">
            <a:extLst>
              <a:ext uri="{FF2B5EF4-FFF2-40B4-BE49-F238E27FC236}">
                <a16:creationId xmlns:a16="http://schemas.microsoft.com/office/drawing/2014/main" id="{4D6D796A-E790-7238-DE49-DC72AD0ACD97}"/>
              </a:ext>
            </a:extLst>
          </p:cNvPr>
          <p:cNvSpPr>
            <a:spLocks noGrp="1"/>
          </p:cNvSpPr>
          <p:nvPr>
            <p:ph type="body" sz="quarter" idx="25" hasCustomPrompt="1"/>
          </p:nvPr>
        </p:nvSpPr>
        <p:spPr>
          <a:xfrm>
            <a:off x="2406059" y="4979189"/>
            <a:ext cx="700916" cy="640561"/>
          </a:xfrm>
        </p:spPr>
        <p:txBody>
          <a:bodyPr anchor="ctr"/>
          <a:lstStyle>
            <a:lvl1pPr>
              <a:defRPr sz="2400">
                <a:solidFill>
                  <a:schemeClr val="tx2"/>
                </a:solidFill>
              </a:defRPr>
            </a:lvl1pPr>
          </a:lstStyle>
          <a:p>
            <a:pPr lvl="0"/>
            <a:r>
              <a:rPr lang="fr-FR" dirty="0"/>
              <a:t>05.</a:t>
            </a:r>
          </a:p>
        </p:txBody>
      </p:sp>
      <p:sp>
        <p:nvSpPr>
          <p:cNvPr id="30" name="Espace réservé du texte 4">
            <a:extLst>
              <a:ext uri="{FF2B5EF4-FFF2-40B4-BE49-F238E27FC236}">
                <a16:creationId xmlns:a16="http://schemas.microsoft.com/office/drawing/2014/main" id="{AEF5F3FE-F02D-74B8-4F24-3DDB06D8BF34}"/>
              </a:ext>
            </a:extLst>
          </p:cNvPr>
          <p:cNvSpPr>
            <a:spLocks noGrp="1"/>
          </p:cNvSpPr>
          <p:nvPr>
            <p:ph type="body" sz="quarter" idx="26" hasCustomPrompt="1"/>
          </p:nvPr>
        </p:nvSpPr>
        <p:spPr>
          <a:xfrm>
            <a:off x="3231393" y="4979189"/>
            <a:ext cx="7702715" cy="640561"/>
          </a:xfrm>
        </p:spPr>
        <p:txBody>
          <a:bodyPr anchor="ctr">
            <a:noAutofit/>
          </a:bodyPr>
          <a:lstStyle>
            <a:lvl1pPr>
              <a:defRPr sz="2000" b="0">
                <a:solidFill>
                  <a:schemeClr val="tx1"/>
                </a:solidFill>
              </a:defRPr>
            </a:lvl1pPr>
          </a:lstStyle>
          <a:p>
            <a:pPr lvl="0"/>
            <a:r>
              <a:rPr lang="fr-FR" dirty="0"/>
              <a:t>Écrire ici le nom de la partie</a:t>
            </a:r>
          </a:p>
        </p:txBody>
      </p:sp>
      <p:pic>
        <p:nvPicPr>
          <p:cNvPr id="6" name="Image 5" descr="Une image contenant lune, croissant, astronomie, nuit&#10;&#10;Description générée automatiquement">
            <a:extLst>
              <a:ext uri="{FF2B5EF4-FFF2-40B4-BE49-F238E27FC236}">
                <a16:creationId xmlns:a16="http://schemas.microsoft.com/office/drawing/2014/main" id="{314E7B2A-3497-00FD-2FF4-0E12D52E7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2928" y="5725537"/>
            <a:ext cx="1326414" cy="868801"/>
          </a:xfrm>
          <a:prstGeom prst="rect">
            <a:avLst/>
          </a:prstGeom>
        </p:spPr>
      </p:pic>
    </p:spTree>
    <p:extLst>
      <p:ext uri="{BB962C8B-B14F-4D97-AF65-F5344CB8AC3E}">
        <p14:creationId xmlns:p14="http://schemas.microsoft.com/office/powerpoint/2010/main" val="4937984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ommair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2406058" y="982675"/>
            <a:ext cx="8528641" cy="446568"/>
          </a:xfrm>
          <a:prstGeom prst="rect">
            <a:avLst/>
          </a:prstGeom>
        </p:spPr>
        <p:txBody>
          <a:bodyPr/>
          <a:lstStyle>
            <a:lvl1pPr>
              <a:defRPr/>
            </a:lvl1pPr>
          </a:lstStyle>
          <a:p>
            <a:r>
              <a:rPr lang="fr-FR" dirty="0"/>
              <a:t>Sommaire</a:t>
            </a:r>
          </a:p>
        </p:txBody>
      </p:sp>
      <p:pic>
        <p:nvPicPr>
          <p:cNvPr id="9" name="Image 8">
            <a:extLst>
              <a:ext uri="{FF2B5EF4-FFF2-40B4-BE49-F238E27FC236}">
                <a16:creationId xmlns:a16="http://schemas.microsoft.com/office/drawing/2014/main" id="{C56DB087-765E-0E85-D3BF-B3E6B993F0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1081" y="0"/>
            <a:ext cx="1905000" cy="6857999"/>
          </a:xfrm>
          <a:prstGeom prst="rect">
            <a:avLst/>
          </a:prstGeom>
        </p:spPr>
      </p:pic>
      <p:sp>
        <p:nvSpPr>
          <p:cNvPr id="5" name="Espace réservé du texte 4">
            <a:extLst>
              <a:ext uri="{FF2B5EF4-FFF2-40B4-BE49-F238E27FC236}">
                <a16:creationId xmlns:a16="http://schemas.microsoft.com/office/drawing/2014/main" id="{B42B2145-5ABD-3973-E8D7-D8AE3939B867}"/>
              </a:ext>
            </a:extLst>
          </p:cNvPr>
          <p:cNvSpPr>
            <a:spLocks noGrp="1"/>
          </p:cNvSpPr>
          <p:nvPr>
            <p:ph type="body" sz="quarter" idx="10" hasCustomPrompt="1"/>
          </p:nvPr>
        </p:nvSpPr>
        <p:spPr>
          <a:xfrm>
            <a:off x="2406651" y="1778789"/>
            <a:ext cx="700916" cy="335761"/>
          </a:xfrm>
        </p:spPr>
        <p:txBody>
          <a:bodyPr anchor="ctr"/>
          <a:lstStyle>
            <a:lvl1pPr>
              <a:defRPr sz="2000">
                <a:solidFill>
                  <a:schemeClr val="tx2"/>
                </a:solidFill>
              </a:defRPr>
            </a:lvl1pPr>
          </a:lstStyle>
          <a:p>
            <a:pPr lvl="0"/>
            <a:r>
              <a:rPr lang="fr-FR" dirty="0"/>
              <a:t>01.</a:t>
            </a:r>
          </a:p>
        </p:txBody>
      </p:sp>
      <p:sp>
        <p:nvSpPr>
          <p:cNvPr id="15" name="Espace réservé du texte 4">
            <a:extLst>
              <a:ext uri="{FF2B5EF4-FFF2-40B4-BE49-F238E27FC236}">
                <a16:creationId xmlns:a16="http://schemas.microsoft.com/office/drawing/2014/main" id="{46415DBB-FFED-2306-64C4-6B17736FB184}"/>
              </a:ext>
            </a:extLst>
          </p:cNvPr>
          <p:cNvSpPr>
            <a:spLocks noGrp="1"/>
          </p:cNvSpPr>
          <p:nvPr>
            <p:ph type="body" sz="quarter" idx="18" hasCustomPrompt="1"/>
          </p:nvPr>
        </p:nvSpPr>
        <p:spPr>
          <a:xfrm>
            <a:off x="3231985" y="1778789"/>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4" name="Espace réservé du texte 4">
            <a:extLst>
              <a:ext uri="{FF2B5EF4-FFF2-40B4-BE49-F238E27FC236}">
                <a16:creationId xmlns:a16="http://schemas.microsoft.com/office/drawing/2014/main" id="{EC3210EC-0E1E-079F-0B3A-BC88EDB379D9}"/>
              </a:ext>
            </a:extLst>
          </p:cNvPr>
          <p:cNvSpPr>
            <a:spLocks noGrp="1"/>
          </p:cNvSpPr>
          <p:nvPr>
            <p:ph type="body" sz="quarter" idx="19" hasCustomPrompt="1"/>
          </p:nvPr>
        </p:nvSpPr>
        <p:spPr>
          <a:xfrm>
            <a:off x="2406651" y="2207414"/>
            <a:ext cx="700916" cy="335761"/>
          </a:xfrm>
        </p:spPr>
        <p:txBody>
          <a:bodyPr anchor="ctr"/>
          <a:lstStyle>
            <a:lvl1pPr>
              <a:defRPr sz="2000">
                <a:solidFill>
                  <a:schemeClr val="tx2"/>
                </a:solidFill>
              </a:defRPr>
            </a:lvl1pPr>
          </a:lstStyle>
          <a:p>
            <a:pPr lvl="0"/>
            <a:r>
              <a:rPr lang="fr-FR" dirty="0"/>
              <a:t>02.</a:t>
            </a:r>
          </a:p>
        </p:txBody>
      </p:sp>
      <p:sp>
        <p:nvSpPr>
          <p:cNvPr id="6" name="Espace réservé du texte 4">
            <a:extLst>
              <a:ext uri="{FF2B5EF4-FFF2-40B4-BE49-F238E27FC236}">
                <a16:creationId xmlns:a16="http://schemas.microsoft.com/office/drawing/2014/main" id="{C3F76E16-367C-FB26-495B-54DC1B236FAC}"/>
              </a:ext>
            </a:extLst>
          </p:cNvPr>
          <p:cNvSpPr>
            <a:spLocks noGrp="1"/>
          </p:cNvSpPr>
          <p:nvPr>
            <p:ph type="body" sz="quarter" idx="20" hasCustomPrompt="1"/>
          </p:nvPr>
        </p:nvSpPr>
        <p:spPr>
          <a:xfrm>
            <a:off x="3231985" y="2207414"/>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7" name="Espace réservé du texte 4">
            <a:extLst>
              <a:ext uri="{FF2B5EF4-FFF2-40B4-BE49-F238E27FC236}">
                <a16:creationId xmlns:a16="http://schemas.microsoft.com/office/drawing/2014/main" id="{E9B66BF1-73FF-93C5-2692-24CBE93AD6F2}"/>
              </a:ext>
            </a:extLst>
          </p:cNvPr>
          <p:cNvSpPr>
            <a:spLocks noGrp="1"/>
          </p:cNvSpPr>
          <p:nvPr>
            <p:ph type="body" sz="quarter" idx="21" hasCustomPrompt="1"/>
          </p:nvPr>
        </p:nvSpPr>
        <p:spPr>
          <a:xfrm>
            <a:off x="2406651" y="2636039"/>
            <a:ext cx="700916" cy="335761"/>
          </a:xfrm>
        </p:spPr>
        <p:txBody>
          <a:bodyPr anchor="ctr"/>
          <a:lstStyle>
            <a:lvl1pPr>
              <a:defRPr sz="2000">
                <a:solidFill>
                  <a:schemeClr val="tx2"/>
                </a:solidFill>
              </a:defRPr>
            </a:lvl1pPr>
          </a:lstStyle>
          <a:p>
            <a:pPr lvl="0"/>
            <a:r>
              <a:rPr lang="fr-FR" dirty="0"/>
              <a:t>03.</a:t>
            </a:r>
          </a:p>
        </p:txBody>
      </p:sp>
      <p:sp>
        <p:nvSpPr>
          <p:cNvPr id="8" name="Espace réservé du texte 4">
            <a:extLst>
              <a:ext uri="{FF2B5EF4-FFF2-40B4-BE49-F238E27FC236}">
                <a16:creationId xmlns:a16="http://schemas.microsoft.com/office/drawing/2014/main" id="{BC1E9966-5B91-8053-16E6-54F83A8DE440}"/>
              </a:ext>
            </a:extLst>
          </p:cNvPr>
          <p:cNvSpPr>
            <a:spLocks noGrp="1"/>
          </p:cNvSpPr>
          <p:nvPr>
            <p:ph type="body" sz="quarter" idx="22" hasCustomPrompt="1"/>
          </p:nvPr>
        </p:nvSpPr>
        <p:spPr>
          <a:xfrm>
            <a:off x="3231985" y="2636039"/>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10" name="Espace réservé du texte 4">
            <a:extLst>
              <a:ext uri="{FF2B5EF4-FFF2-40B4-BE49-F238E27FC236}">
                <a16:creationId xmlns:a16="http://schemas.microsoft.com/office/drawing/2014/main" id="{CBA61711-FE7E-C458-2A69-3223DE342550}"/>
              </a:ext>
            </a:extLst>
          </p:cNvPr>
          <p:cNvSpPr>
            <a:spLocks noGrp="1"/>
          </p:cNvSpPr>
          <p:nvPr>
            <p:ph type="body" sz="quarter" idx="23" hasCustomPrompt="1"/>
          </p:nvPr>
        </p:nvSpPr>
        <p:spPr>
          <a:xfrm>
            <a:off x="2406651" y="3064664"/>
            <a:ext cx="700916" cy="335761"/>
          </a:xfrm>
        </p:spPr>
        <p:txBody>
          <a:bodyPr anchor="ctr"/>
          <a:lstStyle>
            <a:lvl1pPr>
              <a:defRPr sz="2000">
                <a:solidFill>
                  <a:schemeClr val="tx2"/>
                </a:solidFill>
              </a:defRPr>
            </a:lvl1pPr>
          </a:lstStyle>
          <a:p>
            <a:pPr lvl="0"/>
            <a:r>
              <a:rPr lang="fr-FR" dirty="0"/>
              <a:t>04.</a:t>
            </a:r>
          </a:p>
        </p:txBody>
      </p:sp>
      <p:sp>
        <p:nvSpPr>
          <p:cNvPr id="11" name="Espace réservé du texte 4">
            <a:extLst>
              <a:ext uri="{FF2B5EF4-FFF2-40B4-BE49-F238E27FC236}">
                <a16:creationId xmlns:a16="http://schemas.microsoft.com/office/drawing/2014/main" id="{8FDD5765-80D3-2A57-02DD-EBE1C577B21D}"/>
              </a:ext>
            </a:extLst>
          </p:cNvPr>
          <p:cNvSpPr>
            <a:spLocks noGrp="1"/>
          </p:cNvSpPr>
          <p:nvPr>
            <p:ph type="body" sz="quarter" idx="24" hasCustomPrompt="1"/>
          </p:nvPr>
        </p:nvSpPr>
        <p:spPr>
          <a:xfrm>
            <a:off x="3231985" y="3064664"/>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12" name="Espace réservé du texte 4">
            <a:extLst>
              <a:ext uri="{FF2B5EF4-FFF2-40B4-BE49-F238E27FC236}">
                <a16:creationId xmlns:a16="http://schemas.microsoft.com/office/drawing/2014/main" id="{4E73E494-DC5B-8927-844E-36DF56A93DA8}"/>
              </a:ext>
            </a:extLst>
          </p:cNvPr>
          <p:cNvSpPr>
            <a:spLocks noGrp="1"/>
          </p:cNvSpPr>
          <p:nvPr>
            <p:ph type="body" sz="quarter" idx="25" hasCustomPrompt="1"/>
          </p:nvPr>
        </p:nvSpPr>
        <p:spPr>
          <a:xfrm>
            <a:off x="2406058" y="3493289"/>
            <a:ext cx="700916" cy="335761"/>
          </a:xfrm>
        </p:spPr>
        <p:txBody>
          <a:bodyPr anchor="ctr"/>
          <a:lstStyle>
            <a:lvl1pPr>
              <a:defRPr sz="2000">
                <a:solidFill>
                  <a:schemeClr val="tx2"/>
                </a:solidFill>
              </a:defRPr>
            </a:lvl1pPr>
          </a:lstStyle>
          <a:p>
            <a:pPr lvl="0"/>
            <a:r>
              <a:rPr lang="fr-FR" dirty="0"/>
              <a:t>05.</a:t>
            </a:r>
          </a:p>
        </p:txBody>
      </p:sp>
      <p:sp>
        <p:nvSpPr>
          <p:cNvPr id="13" name="Espace réservé du texte 4">
            <a:extLst>
              <a:ext uri="{FF2B5EF4-FFF2-40B4-BE49-F238E27FC236}">
                <a16:creationId xmlns:a16="http://schemas.microsoft.com/office/drawing/2014/main" id="{09780B14-9E20-E566-3014-A6F68F48ACCE}"/>
              </a:ext>
            </a:extLst>
          </p:cNvPr>
          <p:cNvSpPr>
            <a:spLocks noGrp="1"/>
          </p:cNvSpPr>
          <p:nvPr>
            <p:ph type="body" sz="quarter" idx="26" hasCustomPrompt="1"/>
          </p:nvPr>
        </p:nvSpPr>
        <p:spPr>
          <a:xfrm>
            <a:off x="3231392" y="3493289"/>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14" name="Espace réservé du texte 4">
            <a:extLst>
              <a:ext uri="{FF2B5EF4-FFF2-40B4-BE49-F238E27FC236}">
                <a16:creationId xmlns:a16="http://schemas.microsoft.com/office/drawing/2014/main" id="{E53592B7-C706-ABBC-B851-A561206DD449}"/>
              </a:ext>
            </a:extLst>
          </p:cNvPr>
          <p:cNvSpPr>
            <a:spLocks noGrp="1"/>
          </p:cNvSpPr>
          <p:nvPr>
            <p:ph type="body" sz="quarter" idx="27" hasCustomPrompt="1"/>
          </p:nvPr>
        </p:nvSpPr>
        <p:spPr>
          <a:xfrm>
            <a:off x="2406058" y="3921914"/>
            <a:ext cx="700916" cy="335761"/>
          </a:xfrm>
        </p:spPr>
        <p:txBody>
          <a:bodyPr anchor="ctr"/>
          <a:lstStyle>
            <a:lvl1pPr>
              <a:defRPr sz="2000">
                <a:solidFill>
                  <a:schemeClr val="tx2"/>
                </a:solidFill>
              </a:defRPr>
            </a:lvl1pPr>
          </a:lstStyle>
          <a:p>
            <a:pPr lvl="0"/>
            <a:r>
              <a:rPr lang="fr-FR" dirty="0"/>
              <a:t>06.</a:t>
            </a:r>
          </a:p>
        </p:txBody>
      </p:sp>
      <p:sp>
        <p:nvSpPr>
          <p:cNvPr id="16" name="Espace réservé du texte 4">
            <a:extLst>
              <a:ext uri="{FF2B5EF4-FFF2-40B4-BE49-F238E27FC236}">
                <a16:creationId xmlns:a16="http://schemas.microsoft.com/office/drawing/2014/main" id="{C8D5629E-E100-C351-F105-2414B1D39D03}"/>
              </a:ext>
            </a:extLst>
          </p:cNvPr>
          <p:cNvSpPr>
            <a:spLocks noGrp="1"/>
          </p:cNvSpPr>
          <p:nvPr>
            <p:ph type="body" sz="quarter" idx="28" hasCustomPrompt="1"/>
          </p:nvPr>
        </p:nvSpPr>
        <p:spPr>
          <a:xfrm>
            <a:off x="3231392" y="3921914"/>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17" name="Espace réservé du texte 4">
            <a:extLst>
              <a:ext uri="{FF2B5EF4-FFF2-40B4-BE49-F238E27FC236}">
                <a16:creationId xmlns:a16="http://schemas.microsoft.com/office/drawing/2014/main" id="{7AF68BA1-7F3E-5125-AA27-CC15EA58900E}"/>
              </a:ext>
            </a:extLst>
          </p:cNvPr>
          <p:cNvSpPr>
            <a:spLocks noGrp="1"/>
          </p:cNvSpPr>
          <p:nvPr>
            <p:ph type="body" sz="quarter" idx="29" hasCustomPrompt="1"/>
          </p:nvPr>
        </p:nvSpPr>
        <p:spPr>
          <a:xfrm>
            <a:off x="2406058" y="4350539"/>
            <a:ext cx="700916" cy="335761"/>
          </a:xfrm>
        </p:spPr>
        <p:txBody>
          <a:bodyPr anchor="ctr"/>
          <a:lstStyle>
            <a:lvl1pPr>
              <a:defRPr sz="2000">
                <a:solidFill>
                  <a:schemeClr val="tx2"/>
                </a:solidFill>
              </a:defRPr>
            </a:lvl1pPr>
          </a:lstStyle>
          <a:p>
            <a:pPr lvl="0"/>
            <a:r>
              <a:rPr lang="fr-FR" dirty="0"/>
              <a:t>07.</a:t>
            </a:r>
          </a:p>
        </p:txBody>
      </p:sp>
      <p:sp>
        <p:nvSpPr>
          <p:cNvPr id="18" name="Espace réservé du texte 4">
            <a:extLst>
              <a:ext uri="{FF2B5EF4-FFF2-40B4-BE49-F238E27FC236}">
                <a16:creationId xmlns:a16="http://schemas.microsoft.com/office/drawing/2014/main" id="{BE8CC9F0-B013-31F3-A02C-AFCC6D7A2F32}"/>
              </a:ext>
            </a:extLst>
          </p:cNvPr>
          <p:cNvSpPr>
            <a:spLocks noGrp="1"/>
          </p:cNvSpPr>
          <p:nvPr>
            <p:ph type="body" sz="quarter" idx="30" hasCustomPrompt="1"/>
          </p:nvPr>
        </p:nvSpPr>
        <p:spPr>
          <a:xfrm>
            <a:off x="3231392" y="4350539"/>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19" name="Espace réservé du texte 4">
            <a:extLst>
              <a:ext uri="{FF2B5EF4-FFF2-40B4-BE49-F238E27FC236}">
                <a16:creationId xmlns:a16="http://schemas.microsoft.com/office/drawing/2014/main" id="{A8BC9EC3-C182-309A-1A7F-409BC9DBE7D1}"/>
              </a:ext>
            </a:extLst>
          </p:cNvPr>
          <p:cNvSpPr>
            <a:spLocks noGrp="1"/>
          </p:cNvSpPr>
          <p:nvPr>
            <p:ph type="body" sz="quarter" idx="31" hasCustomPrompt="1"/>
          </p:nvPr>
        </p:nvSpPr>
        <p:spPr>
          <a:xfrm>
            <a:off x="2406058" y="4779164"/>
            <a:ext cx="700916" cy="335761"/>
          </a:xfrm>
        </p:spPr>
        <p:txBody>
          <a:bodyPr anchor="ctr"/>
          <a:lstStyle>
            <a:lvl1pPr>
              <a:defRPr sz="2000">
                <a:solidFill>
                  <a:schemeClr val="tx2"/>
                </a:solidFill>
              </a:defRPr>
            </a:lvl1pPr>
          </a:lstStyle>
          <a:p>
            <a:pPr lvl="0"/>
            <a:r>
              <a:rPr lang="fr-FR" dirty="0"/>
              <a:t>08.</a:t>
            </a:r>
          </a:p>
        </p:txBody>
      </p:sp>
      <p:sp>
        <p:nvSpPr>
          <p:cNvPr id="20" name="Espace réservé du texte 4">
            <a:extLst>
              <a:ext uri="{FF2B5EF4-FFF2-40B4-BE49-F238E27FC236}">
                <a16:creationId xmlns:a16="http://schemas.microsoft.com/office/drawing/2014/main" id="{EB3C916C-B460-95E1-AF39-C39C7C017AAF}"/>
              </a:ext>
            </a:extLst>
          </p:cNvPr>
          <p:cNvSpPr>
            <a:spLocks noGrp="1"/>
          </p:cNvSpPr>
          <p:nvPr>
            <p:ph type="body" sz="quarter" idx="32" hasCustomPrompt="1"/>
          </p:nvPr>
        </p:nvSpPr>
        <p:spPr>
          <a:xfrm>
            <a:off x="3231392" y="4779164"/>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21" name="Espace réservé du texte 4">
            <a:extLst>
              <a:ext uri="{FF2B5EF4-FFF2-40B4-BE49-F238E27FC236}">
                <a16:creationId xmlns:a16="http://schemas.microsoft.com/office/drawing/2014/main" id="{E016ADBF-194E-833B-10E3-383D63565074}"/>
              </a:ext>
            </a:extLst>
          </p:cNvPr>
          <p:cNvSpPr>
            <a:spLocks noGrp="1"/>
          </p:cNvSpPr>
          <p:nvPr>
            <p:ph type="body" sz="quarter" idx="33" hasCustomPrompt="1"/>
          </p:nvPr>
        </p:nvSpPr>
        <p:spPr>
          <a:xfrm>
            <a:off x="2406058" y="5207789"/>
            <a:ext cx="700916" cy="335761"/>
          </a:xfrm>
        </p:spPr>
        <p:txBody>
          <a:bodyPr anchor="ctr"/>
          <a:lstStyle>
            <a:lvl1pPr>
              <a:defRPr sz="2000">
                <a:solidFill>
                  <a:schemeClr val="tx2"/>
                </a:solidFill>
              </a:defRPr>
            </a:lvl1pPr>
          </a:lstStyle>
          <a:p>
            <a:pPr lvl="0"/>
            <a:r>
              <a:rPr lang="fr-FR" dirty="0"/>
              <a:t>09.</a:t>
            </a:r>
          </a:p>
        </p:txBody>
      </p:sp>
      <p:sp>
        <p:nvSpPr>
          <p:cNvPr id="22" name="Espace réservé du texte 4">
            <a:extLst>
              <a:ext uri="{FF2B5EF4-FFF2-40B4-BE49-F238E27FC236}">
                <a16:creationId xmlns:a16="http://schemas.microsoft.com/office/drawing/2014/main" id="{25D4F72E-4C59-F034-2C95-4979454BA515}"/>
              </a:ext>
            </a:extLst>
          </p:cNvPr>
          <p:cNvSpPr>
            <a:spLocks noGrp="1"/>
          </p:cNvSpPr>
          <p:nvPr>
            <p:ph type="body" sz="quarter" idx="34" hasCustomPrompt="1"/>
          </p:nvPr>
        </p:nvSpPr>
        <p:spPr>
          <a:xfrm>
            <a:off x="3231392" y="5207789"/>
            <a:ext cx="7702715" cy="335761"/>
          </a:xfrm>
        </p:spPr>
        <p:txBody>
          <a:bodyPr anchor="ctr">
            <a:noAutofit/>
          </a:bodyPr>
          <a:lstStyle>
            <a:lvl1pPr>
              <a:defRPr sz="1800" b="0">
                <a:solidFill>
                  <a:schemeClr val="tx1"/>
                </a:solidFill>
              </a:defRPr>
            </a:lvl1pPr>
          </a:lstStyle>
          <a:p>
            <a:pPr lvl="0"/>
            <a:r>
              <a:rPr lang="fr-FR" dirty="0"/>
              <a:t>Écrire ici le nom de la partie</a:t>
            </a:r>
          </a:p>
        </p:txBody>
      </p:sp>
      <p:sp>
        <p:nvSpPr>
          <p:cNvPr id="31" name="Espace réservé du texte 4">
            <a:extLst>
              <a:ext uri="{FF2B5EF4-FFF2-40B4-BE49-F238E27FC236}">
                <a16:creationId xmlns:a16="http://schemas.microsoft.com/office/drawing/2014/main" id="{646D1B91-7F60-C02F-7BB5-FC19B391778A}"/>
              </a:ext>
            </a:extLst>
          </p:cNvPr>
          <p:cNvSpPr>
            <a:spLocks noGrp="1"/>
          </p:cNvSpPr>
          <p:nvPr>
            <p:ph type="body" sz="quarter" idx="35" hasCustomPrompt="1"/>
          </p:nvPr>
        </p:nvSpPr>
        <p:spPr>
          <a:xfrm>
            <a:off x="2406058" y="5636414"/>
            <a:ext cx="700916" cy="335761"/>
          </a:xfrm>
        </p:spPr>
        <p:txBody>
          <a:bodyPr anchor="ctr"/>
          <a:lstStyle>
            <a:lvl1pPr>
              <a:defRPr sz="2000">
                <a:solidFill>
                  <a:schemeClr val="tx2"/>
                </a:solidFill>
              </a:defRPr>
            </a:lvl1pPr>
          </a:lstStyle>
          <a:p>
            <a:pPr lvl="0"/>
            <a:r>
              <a:rPr lang="fr-FR" dirty="0"/>
              <a:t>10.</a:t>
            </a:r>
          </a:p>
        </p:txBody>
      </p:sp>
      <p:sp>
        <p:nvSpPr>
          <p:cNvPr id="32" name="Espace réservé du texte 4">
            <a:extLst>
              <a:ext uri="{FF2B5EF4-FFF2-40B4-BE49-F238E27FC236}">
                <a16:creationId xmlns:a16="http://schemas.microsoft.com/office/drawing/2014/main" id="{BCA01322-39F4-3B92-4BAF-521845A25563}"/>
              </a:ext>
            </a:extLst>
          </p:cNvPr>
          <p:cNvSpPr>
            <a:spLocks noGrp="1"/>
          </p:cNvSpPr>
          <p:nvPr>
            <p:ph type="body" sz="quarter" idx="36" hasCustomPrompt="1"/>
          </p:nvPr>
        </p:nvSpPr>
        <p:spPr>
          <a:xfrm>
            <a:off x="3231392" y="5636414"/>
            <a:ext cx="7702715" cy="335761"/>
          </a:xfrm>
        </p:spPr>
        <p:txBody>
          <a:bodyPr anchor="ctr">
            <a:noAutofit/>
          </a:bodyPr>
          <a:lstStyle>
            <a:lvl1pPr>
              <a:defRPr sz="1800" b="0">
                <a:solidFill>
                  <a:schemeClr val="tx1"/>
                </a:solidFill>
              </a:defRPr>
            </a:lvl1pPr>
          </a:lstStyle>
          <a:p>
            <a:pPr lvl="0"/>
            <a:r>
              <a:rPr lang="fr-FR" dirty="0"/>
              <a:t>Écrire ici le nom de la partie</a:t>
            </a:r>
          </a:p>
        </p:txBody>
      </p:sp>
      <p:pic>
        <p:nvPicPr>
          <p:cNvPr id="24" name="Image 23" descr="Une image contenant lune, croissant, astronomie, nuit&#10;&#10;Description générée automatiquement">
            <a:extLst>
              <a:ext uri="{FF2B5EF4-FFF2-40B4-BE49-F238E27FC236}">
                <a16:creationId xmlns:a16="http://schemas.microsoft.com/office/drawing/2014/main" id="{87A0BCB6-032F-A053-793F-B7891C7B18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2928" y="5725537"/>
            <a:ext cx="1326414" cy="868801"/>
          </a:xfrm>
          <a:prstGeom prst="rect">
            <a:avLst/>
          </a:prstGeom>
        </p:spPr>
      </p:pic>
    </p:spTree>
    <p:extLst>
      <p:ext uri="{BB962C8B-B14F-4D97-AF65-F5344CB8AC3E}">
        <p14:creationId xmlns:p14="http://schemas.microsoft.com/office/powerpoint/2010/main" val="863537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tercalaire de partie">
    <p:spTree>
      <p:nvGrpSpPr>
        <p:cNvPr id="1" name=""/>
        <p:cNvGrpSpPr/>
        <p:nvPr/>
      </p:nvGrpSpPr>
      <p:grpSpPr>
        <a:xfrm>
          <a:off x="0" y="0"/>
          <a:ext cx="0" cy="0"/>
          <a:chOff x="0" y="0"/>
          <a:chExt cx="0" cy="0"/>
        </a:xfrm>
      </p:grpSpPr>
      <p:sp>
        <p:nvSpPr>
          <p:cNvPr id="33" name="Espace réservé du texte 32">
            <a:extLst>
              <a:ext uri="{FF2B5EF4-FFF2-40B4-BE49-F238E27FC236}">
                <a16:creationId xmlns:a16="http://schemas.microsoft.com/office/drawing/2014/main" id="{22918A59-30C0-3B36-BA1A-049514F42CF1}"/>
              </a:ext>
            </a:extLst>
          </p:cNvPr>
          <p:cNvSpPr>
            <a:spLocks noGrp="1"/>
          </p:cNvSpPr>
          <p:nvPr>
            <p:ph type="body" sz="quarter" idx="17" hasCustomPrompt="1"/>
          </p:nvPr>
        </p:nvSpPr>
        <p:spPr>
          <a:xfrm>
            <a:off x="840162" y="2033588"/>
            <a:ext cx="3021013" cy="1670050"/>
          </a:xfrm>
        </p:spPr>
        <p:txBody>
          <a:bodyPr>
            <a:noAutofit/>
          </a:bodyPr>
          <a:lstStyle>
            <a:lvl1pPr>
              <a:defRPr sz="13000">
                <a:solidFill>
                  <a:schemeClr val="tx2">
                    <a:lumMod val="40000"/>
                    <a:lumOff val="60000"/>
                  </a:schemeClr>
                </a:solidFill>
              </a:defRPr>
            </a:lvl1pPr>
            <a:lvl5pPr>
              <a:defRPr/>
            </a:lvl5pPr>
          </a:lstStyle>
          <a:p>
            <a:pPr lvl="0"/>
            <a:r>
              <a:rPr lang="fr-FR" dirty="0"/>
              <a:t>01.</a:t>
            </a:r>
          </a:p>
        </p:txBody>
      </p:sp>
      <p:sp>
        <p:nvSpPr>
          <p:cNvPr id="9" name="Espace réservé pour une image  8">
            <a:extLst>
              <a:ext uri="{FF2B5EF4-FFF2-40B4-BE49-F238E27FC236}">
                <a16:creationId xmlns:a16="http://schemas.microsoft.com/office/drawing/2014/main" id="{9C47DEFF-F25E-609B-122D-EC32CF8BA7FA}"/>
              </a:ext>
            </a:extLst>
          </p:cNvPr>
          <p:cNvSpPr>
            <a:spLocks noGrp="1"/>
          </p:cNvSpPr>
          <p:nvPr>
            <p:ph type="pic" sz="quarter" idx="16" hasCustomPrompt="1"/>
          </p:nvPr>
        </p:nvSpPr>
        <p:spPr>
          <a:xfrm>
            <a:off x="8389107" y="-10711"/>
            <a:ext cx="3832905" cy="6880745"/>
          </a:xfrm>
          <a:custGeom>
            <a:avLst/>
            <a:gdLst>
              <a:gd name="connsiteX0" fmla="*/ 3530480 w 3762375"/>
              <a:gd name="connsiteY0" fmla="*/ 5078292 h 6857999"/>
              <a:gd name="connsiteX1" fmla="*/ 517478 w 3762375"/>
              <a:gd name="connsiteY1" fmla="*/ 5791012 h 6857999"/>
              <a:gd name="connsiteX2" fmla="*/ 20000 w 3762375"/>
              <a:gd name="connsiteY2" fmla="*/ 2930296 h 6857999"/>
              <a:gd name="connsiteX3" fmla="*/ 1881186 w 3762375"/>
              <a:gd name="connsiteY3" fmla="*/ -1 h 6857999"/>
              <a:gd name="connsiteX4" fmla="*/ 3530480 w 3762375"/>
              <a:gd name="connsiteY4" fmla="*/ 5078292 h 6857999"/>
              <a:gd name="connsiteX0" fmla="*/ 3776661 w 3776661"/>
              <a:gd name="connsiteY0" fmla="*/ 6830893 h 7628864"/>
              <a:gd name="connsiteX1" fmla="*/ 544584 w 3776661"/>
              <a:gd name="connsiteY1" fmla="*/ 5791013 h 7628864"/>
              <a:gd name="connsiteX2" fmla="*/ 47106 w 3776661"/>
              <a:gd name="connsiteY2" fmla="*/ 2930297 h 7628864"/>
              <a:gd name="connsiteX3" fmla="*/ 1908292 w 3776661"/>
              <a:gd name="connsiteY3" fmla="*/ 0 h 7628864"/>
              <a:gd name="connsiteX4" fmla="*/ 3776661 w 3776661"/>
              <a:gd name="connsiteY4" fmla="*/ 6830893 h 7628864"/>
              <a:gd name="connsiteX0" fmla="*/ 3776661 w 3917244"/>
              <a:gd name="connsiteY0" fmla="*/ 6840418 h 7638389"/>
              <a:gd name="connsiteX1" fmla="*/ 544584 w 3917244"/>
              <a:gd name="connsiteY1" fmla="*/ 5800538 h 7638389"/>
              <a:gd name="connsiteX2" fmla="*/ 47106 w 3917244"/>
              <a:gd name="connsiteY2" fmla="*/ 2939822 h 7638389"/>
              <a:gd name="connsiteX3" fmla="*/ 3756142 w 3917244"/>
              <a:gd name="connsiteY3" fmla="*/ 0 h 7638389"/>
              <a:gd name="connsiteX4" fmla="*/ 3776661 w 3917244"/>
              <a:gd name="connsiteY4" fmla="*/ 6840418 h 7638389"/>
              <a:gd name="connsiteX0" fmla="*/ 3776661 w 3776661"/>
              <a:gd name="connsiteY0" fmla="*/ 6840418 h 7638389"/>
              <a:gd name="connsiteX1" fmla="*/ 544584 w 3776661"/>
              <a:gd name="connsiteY1" fmla="*/ 5800538 h 7638389"/>
              <a:gd name="connsiteX2" fmla="*/ 47106 w 3776661"/>
              <a:gd name="connsiteY2" fmla="*/ 2939822 h 7638389"/>
              <a:gd name="connsiteX3" fmla="*/ 3756142 w 3776661"/>
              <a:gd name="connsiteY3" fmla="*/ 0 h 7638389"/>
              <a:gd name="connsiteX4" fmla="*/ 3776661 w 3776661"/>
              <a:gd name="connsiteY4" fmla="*/ 6840418 h 7638389"/>
              <a:gd name="connsiteX0" fmla="*/ 3776661 w 3776661"/>
              <a:gd name="connsiteY0" fmla="*/ 6840418 h 7638389"/>
              <a:gd name="connsiteX1" fmla="*/ 544584 w 3776661"/>
              <a:gd name="connsiteY1" fmla="*/ 5800538 h 7638389"/>
              <a:gd name="connsiteX2" fmla="*/ 47106 w 3776661"/>
              <a:gd name="connsiteY2" fmla="*/ 2939822 h 7638389"/>
              <a:gd name="connsiteX3" fmla="*/ 3756142 w 3776661"/>
              <a:gd name="connsiteY3" fmla="*/ 0 h 7638389"/>
              <a:gd name="connsiteX4" fmla="*/ 3776661 w 3776661"/>
              <a:gd name="connsiteY4" fmla="*/ 6840418 h 7638389"/>
              <a:gd name="connsiteX0" fmla="*/ 3151041 w 3740122"/>
              <a:gd name="connsiteY0" fmla="*/ 6411793 h 7288872"/>
              <a:gd name="connsiteX1" fmla="*/ 528564 w 3740122"/>
              <a:gd name="connsiteY1" fmla="*/ 5800538 h 7288872"/>
              <a:gd name="connsiteX2" fmla="*/ 31086 w 3740122"/>
              <a:gd name="connsiteY2" fmla="*/ 2939822 h 7288872"/>
              <a:gd name="connsiteX3" fmla="*/ 3740122 w 3740122"/>
              <a:gd name="connsiteY3" fmla="*/ 0 h 7288872"/>
              <a:gd name="connsiteX4" fmla="*/ 3151041 w 3740122"/>
              <a:gd name="connsiteY4" fmla="*/ 6411793 h 7288872"/>
              <a:gd name="connsiteX0" fmla="*/ 3875071 w 3875071"/>
              <a:gd name="connsiteY0" fmla="*/ 6897568 h 7686037"/>
              <a:gd name="connsiteX1" fmla="*/ 547744 w 3875071"/>
              <a:gd name="connsiteY1" fmla="*/ 5800538 h 7686037"/>
              <a:gd name="connsiteX2" fmla="*/ 50266 w 3875071"/>
              <a:gd name="connsiteY2" fmla="*/ 2939822 h 7686037"/>
              <a:gd name="connsiteX3" fmla="*/ 3759302 w 3875071"/>
              <a:gd name="connsiteY3" fmla="*/ 0 h 7686037"/>
              <a:gd name="connsiteX4" fmla="*/ 3875071 w 3875071"/>
              <a:gd name="connsiteY4" fmla="*/ 6897568 h 7686037"/>
              <a:gd name="connsiteX0" fmla="*/ 3971518 w 3971518"/>
              <a:gd name="connsiteY0" fmla="*/ 7585234 h 8461799"/>
              <a:gd name="connsiteX1" fmla="*/ 644191 w 3971518"/>
              <a:gd name="connsiteY1" fmla="*/ 6488204 h 8461799"/>
              <a:gd name="connsiteX2" fmla="*/ 32413 w 3971518"/>
              <a:gd name="connsiteY2" fmla="*/ 769988 h 8461799"/>
              <a:gd name="connsiteX3" fmla="*/ 3855749 w 3971518"/>
              <a:gd name="connsiteY3" fmla="*/ 687666 h 8461799"/>
              <a:gd name="connsiteX4" fmla="*/ 3971518 w 3971518"/>
              <a:gd name="connsiteY4" fmla="*/ 7585234 h 8461799"/>
              <a:gd name="connsiteX0" fmla="*/ 3939105 w 3939105"/>
              <a:gd name="connsiteY0" fmla="*/ 7585234 h 8461799"/>
              <a:gd name="connsiteX1" fmla="*/ 611778 w 3939105"/>
              <a:gd name="connsiteY1" fmla="*/ 6488204 h 8461799"/>
              <a:gd name="connsiteX2" fmla="*/ 0 w 3939105"/>
              <a:gd name="connsiteY2" fmla="*/ 769988 h 8461799"/>
              <a:gd name="connsiteX3" fmla="*/ 3823336 w 3939105"/>
              <a:gd name="connsiteY3" fmla="*/ 687666 h 8461799"/>
              <a:gd name="connsiteX4" fmla="*/ 3939105 w 3939105"/>
              <a:gd name="connsiteY4" fmla="*/ 7585234 h 8461799"/>
              <a:gd name="connsiteX0" fmla="*/ 3815280 w 3815280"/>
              <a:gd name="connsiteY0" fmla="*/ 7634032 h 8512824"/>
              <a:gd name="connsiteX1" fmla="*/ 487953 w 3815280"/>
              <a:gd name="connsiteY1" fmla="*/ 6537002 h 8512824"/>
              <a:gd name="connsiteX2" fmla="*/ 0 w 3815280"/>
              <a:gd name="connsiteY2" fmla="*/ 752111 h 8512824"/>
              <a:gd name="connsiteX3" fmla="*/ 3699511 w 3815280"/>
              <a:gd name="connsiteY3" fmla="*/ 736464 h 8512824"/>
              <a:gd name="connsiteX4" fmla="*/ 3815280 w 3815280"/>
              <a:gd name="connsiteY4" fmla="*/ 7634032 h 8512824"/>
              <a:gd name="connsiteX0" fmla="*/ 4026409 w 4026409"/>
              <a:gd name="connsiteY0" fmla="*/ 7634032 h 8892607"/>
              <a:gd name="connsiteX1" fmla="*/ 165682 w 4026409"/>
              <a:gd name="connsiteY1" fmla="*/ 7737152 h 8892607"/>
              <a:gd name="connsiteX2" fmla="*/ 211129 w 4026409"/>
              <a:gd name="connsiteY2" fmla="*/ 752111 h 8892607"/>
              <a:gd name="connsiteX3" fmla="*/ 3910640 w 4026409"/>
              <a:gd name="connsiteY3" fmla="*/ 736464 h 8892607"/>
              <a:gd name="connsiteX4" fmla="*/ 4026409 w 4026409"/>
              <a:gd name="connsiteY4" fmla="*/ 7634032 h 8892607"/>
              <a:gd name="connsiteX0" fmla="*/ 4017782 w 4017782"/>
              <a:gd name="connsiteY0" fmla="*/ 7634032 h 8845642"/>
              <a:gd name="connsiteX1" fmla="*/ 166580 w 4017782"/>
              <a:gd name="connsiteY1" fmla="*/ 7622852 h 8845642"/>
              <a:gd name="connsiteX2" fmla="*/ 202502 w 4017782"/>
              <a:gd name="connsiteY2" fmla="*/ 752111 h 8845642"/>
              <a:gd name="connsiteX3" fmla="*/ 3902013 w 4017782"/>
              <a:gd name="connsiteY3" fmla="*/ 736464 h 8845642"/>
              <a:gd name="connsiteX4" fmla="*/ 4017782 w 4017782"/>
              <a:gd name="connsiteY4" fmla="*/ 7634032 h 8845642"/>
              <a:gd name="connsiteX0" fmla="*/ 3938407 w 3938407"/>
              <a:gd name="connsiteY0" fmla="*/ 7634032 h 8829536"/>
              <a:gd name="connsiteX1" fmla="*/ 87205 w 3938407"/>
              <a:gd name="connsiteY1" fmla="*/ 7622852 h 8829536"/>
              <a:gd name="connsiteX2" fmla="*/ 123127 w 3938407"/>
              <a:gd name="connsiteY2" fmla="*/ 752111 h 8829536"/>
              <a:gd name="connsiteX3" fmla="*/ 3822638 w 3938407"/>
              <a:gd name="connsiteY3" fmla="*/ 736464 h 8829536"/>
              <a:gd name="connsiteX4" fmla="*/ 3938407 w 3938407"/>
              <a:gd name="connsiteY4" fmla="*/ 7634032 h 8829536"/>
              <a:gd name="connsiteX0" fmla="*/ 3938407 w 3938407"/>
              <a:gd name="connsiteY0" fmla="*/ 7634032 h 8829536"/>
              <a:gd name="connsiteX1" fmla="*/ 87205 w 3938407"/>
              <a:gd name="connsiteY1" fmla="*/ 7622852 h 8829536"/>
              <a:gd name="connsiteX2" fmla="*/ 123127 w 3938407"/>
              <a:gd name="connsiteY2" fmla="*/ 752111 h 8829536"/>
              <a:gd name="connsiteX3" fmla="*/ 3822638 w 3938407"/>
              <a:gd name="connsiteY3" fmla="*/ 736464 h 8829536"/>
              <a:gd name="connsiteX4" fmla="*/ 3938407 w 3938407"/>
              <a:gd name="connsiteY4" fmla="*/ 7634032 h 8829536"/>
              <a:gd name="connsiteX0" fmla="*/ 3938407 w 3938407"/>
              <a:gd name="connsiteY0" fmla="*/ 7634032 h 8829536"/>
              <a:gd name="connsiteX1" fmla="*/ 87205 w 3938407"/>
              <a:gd name="connsiteY1" fmla="*/ 7622852 h 8829536"/>
              <a:gd name="connsiteX2" fmla="*/ 123127 w 3938407"/>
              <a:gd name="connsiteY2" fmla="*/ 752111 h 8829536"/>
              <a:gd name="connsiteX3" fmla="*/ 3822638 w 3938407"/>
              <a:gd name="connsiteY3" fmla="*/ 736464 h 8829536"/>
              <a:gd name="connsiteX4" fmla="*/ 3938407 w 3938407"/>
              <a:gd name="connsiteY4" fmla="*/ 7634032 h 8829536"/>
              <a:gd name="connsiteX0" fmla="*/ 3938407 w 3938407"/>
              <a:gd name="connsiteY0" fmla="*/ 7070844 h 8266348"/>
              <a:gd name="connsiteX1" fmla="*/ 87205 w 3938407"/>
              <a:gd name="connsiteY1" fmla="*/ 7059664 h 8266348"/>
              <a:gd name="connsiteX2" fmla="*/ 123127 w 3938407"/>
              <a:gd name="connsiteY2" fmla="*/ 188923 h 8266348"/>
              <a:gd name="connsiteX3" fmla="*/ 3822638 w 3938407"/>
              <a:gd name="connsiteY3" fmla="*/ 173276 h 8266348"/>
              <a:gd name="connsiteX4" fmla="*/ 3938407 w 3938407"/>
              <a:gd name="connsiteY4" fmla="*/ 7070844 h 8266348"/>
              <a:gd name="connsiteX0" fmla="*/ 3938407 w 4015143"/>
              <a:gd name="connsiteY0" fmla="*/ 7113151 h 8308655"/>
              <a:gd name="connsiteX1" fmla="*/ 87205 w 4015143"/>
              <a:gd name="connsiteY1" fmla="*/ 7101971 h 8308655"/>
              <a:gd name="connsiteX2" fmla="*/ 123127 w 4015143"/>
              <a:gd name="connsiteY2" fmla="*/ 231230 h 8308655"/>
              <a:gd name="connsiteX3" fmla="*/ 4015143 w 4015143"/>
              <a:gd name="connsiteY3" fmla="*/ 87246 h 8308655"/>
              <a:gd name="connsiteX4" fmla="*/ 3938407 w 4015143"/>
              <a:gd name="connsiteY4" fmla="*/ 7113151 h 8308655"/>
              <a:gd name="connsiteX0" fmla="*/ 3938407 w 4015940"/>
              <a:gd name="connsiteY0" fmla="*/ 7113151 h 8308655"/>
              <a:gd name="connsiteX1" fmla="*/ 87205 w 4015940"/>
              <a:gd name="connsiteY1" fmla="*/ 7101971 h 8308655"/>
              <a:gd name="connsiteX2" fmla="*/ 123127 w 4015940"/>
              <a:gd name="connsiteY2" fmla="*/ 231230 h 8308655"/>
              <a:gd name="connsiteX3" fmla="*/ 4015143 w 4015940"/>
              <a:gd name="connsiteY3" fmla="*/ 87246 h 8308655"/>
              <a:gd name="connsiteX4" fmla="*/ 3938407 w 4015940"/>
              <a:gd name="connsiteY4" fmla="*/ 7113151 h 8308655"/>
              <a:gd name="connsiteX0" fmla="*/ 3938407 w 4015940"/>
              <a:gd name="connsiteY0" fmla="*/ 7031057 h 8226561"/>
              <a:gd name="connsiteX1" fmla="*/ 87205 w 4015940"/>
              <a:gd name="connsiteY1" fmla="*/ 7019877 h 8226561"/>
              <a:gd name="connsiteX2" fmla="*/ 123127 w 4015940"/>
              <a:gd name="connsiteY2" fmla="*/ 149136 h 8226561"/>
              <a:gd name="connsiteX3" fmla="*/ 4015143 w 4015940"/>
              <a:gd name="connsiteY3" fmla="*/ 5152 h 8226561"/>
              <a:gd name="connsiteX4" fmla="*/ 3938407 w 4015940"/>
              <a:gd name="connsiteY4" fmla="*/ 7031057 h 8226561"/>
              <a:gd name="connsiteX0" fmla="*/ 3146868 w 4041839"/>
              <a:gd name="connsiteY0" fmla="*/ 6549794 h 7948422"/>
              <a:gd name="connsiteX1" fmla="*/ 113814 w 4041839"/>
              <a:gd name="connsiteY1" fmla="*/ 7019877 h 7948422"/>
              <a:gd name="connsiteX2" fmla="*/ 149736 w 4041839"/>
              <a:gd name="connsiteY2" fmla="*/ 149136 h 7948422"/>
              <a:gd name="connsiteX3" fmla="*/ 4041752 w 4041839"/>
              <a:gd name="connsiteY3" fmla="*/ 5152 h 7948422"/>
              <a:gd name="connsiteX4" fmla="*/ 3146868 w 4041839"/>
              <a:gd name="connsiteY4" fmla="*/ 6549794 h 7948422"/>
              <a:gd name="connsiteX0" fmla="*/ 4149953 w 4149953"/>
              <a:gd name="connsiteY0" fmla="*/ 7079184 h 8274330"/>
              <a:gd name="connsiteX1" fmla="*/ 170415 w 4149953"/>
              <a:gd name="connsiteY1" fmla="*/ 7019877 h 8274330"/>
              <a:gd name="connsiteX2" fmla="*/ 206337 w 4149953"/>
              <a:gd name="connsiteY2" fmla="*/ 149136 h 8274330"/>
              <a:gd name="connsiteX3" fmla="*/ 4098353 w 4149953"/>
              <a:gd name="connsiteY3" fmla="*/ 5152 h 8274330"/>
              <a:gd name="connsiteX4" fmla="*/ 4149953 w 4149953"/>
              <a:gd name="connsiteY4" fmla="*/ 7079184 h 8274330"/>
              <a:gd name="connsiteX0" fmla="*/ 4149953 w 4149953"/>
              <a:gd name="connsiteY0" fmla="*/ 7079184 h 7556332"/>
              <a:gd name="connsiteX1" fmla="*/ 170415 w 4149953"/>
              <a:gd name="connsiteY1" fmla="*/ 7019877 h 7556332"/>
              <a:gd name="connsiteX2" fmla="*/ 206337 w 4149953"/>
              <a:gd name="connsiteY2" fmla="*/ 149136 h 7556332"/>
              <a:gd name="connsiteX3" fmla="*/ 4098353 w 4149953"/>
              <a:gd name="connsiteY3" fmla="*/ 5152 h 7556332"/>
              <a:gd name="connsiteX4" fmla="*/ 4149953 w 4149953"/>
              <a:gd name="connsiteY4" fmla="*/ 7079184 h 7556332"/>
              <a:gd name="connsiteX0" fmla="*/ 4065423 w 4065423"/>
              <a:gd name="connsiteY0" fmla="*/ 7079184 h 7555590"/>
              <a:gd name="connsiteX1" fmla="*/ 85885 w 4065423"/>
              <a:gd name="connsiteY1" fmla="*/ 7019877 h 7555590"/>
              <a:gd name="connsiteX2" fmla="*/ 121807 w 4065423"/>
              <a:gd name="connsiteY2" fmla="*/ 149136 h 7555590"/>
              <a:gd name="connsiteX3" fmla="*/ 4013823 w 4065423"/>
              <a:gd name="connsiteY3" fmla="*/ 5152 h 7555590"/>
              <a:gd name="connsiteX4" fmla="*/ 4065423 w 4065423"/>
              <a:gd name="connsiteY4" fmla="*/ 7079184 h 7555590"/>
              <a:gd name="connsiteX0" fmla="*/ 4145917 w 4145917"/>
              <a:gd name="connsiteY0" fmla="*/ 7079184 h 7440337"/>
              <a:gd name="connsiteX1" fmla="*/ 166379 w 4145917"/>
              <a:gd name="connsiteY1" fmla="*/ 7019877 h 7440337"/>
              <a:gd name="connsiteX2" fmla="*/ 202301 w 4145917"/>
              <a:gd name="connsiteY2" fmla="*/ 149136 h 7440337"/>
              <a:gd name="connsiteX3" fmla="*/ 4094317 w 4145917"/>
              <a:gd name="connsiteY3" fmla="*/ 5152 h 7440337"/>
              <a:gd name="connsiteX4" fmla="*/ 4145917 w 4145917"/>
              <a:gd name="connsiteY4" fmla="*/ 7079184 h 7440337"/>
              <a:gd name="connsiteX0" fmla="*/ 4040735 w 4040735"/>
              <a:gd name="connsiteY0" fmla="*/ 7079184 h 7582194"/>
              <a:gd name="connsiteX1" fmla="*/ 61197 w 4040735"/>
              <a:gd name="connsiteY1" fmla="*/ 7019877 h 7582194"/>
              <a:gd name="connsiteX2" fmla="*/ 97119 w 4040735"/>
              <a:gd name="connsiteY2" fmla="*/ 149136 h 7582194"/>
              <a:gd name="connsiteX3" fmla="*/ 3989135 w 4040735"/>
              <a:gd name="connsiteY3" fmla="*/ 5152 h 7582194"/>
              <a:gd name="connsiteX4" fmla="*/ 4040735 w 4040735"/>
              <a:gd name="connsiteY4" fmla="*/ 7079184 h 7582194"/>
              <a:gd name="connsiteX0" fmla="*/ 4069494 w 4069494"/>
              <a:gd name="connsiteY0" fmla="*/ 7079184 h 7550867"/>
              <a:gd name="connsiteX1" fmla="*/ 89956 w 4069494"/>
              <a:gd name="connsiteY1" fmla="*/ 7019877 h 7550867"/>
              <a:gd name="connsiteX2" fmla="*/ 125878 w 4069494"/>
              <a:gd name="connsiteY2" fmla="*/ 149136 h 7550867"/>
              <a:gd name="connsiteX3" fmla="*/ 4017894 w 4069494"/>
              <a:gd name="connsiteY3" fmla="*/ 5152 h 7550867"/>
              <a:gd name="connsiteX4" fmla="*/ 4069494 w 4069494"/>
              <a:gd name="connsiteY4" fmla="*/ 7079184 h 7550867"/>
              <a:gd name="connsiteX0" fmla="*/ 3979538 w 3979538"/>
              <a:gd name="connsiteY0" fmla="*/ 7079184 h 7079184"/>
              <a:gd name="connsiteX1" fmla="*/ 0 w 3979538"/>
              <a:gd name="connsiteY1" fmla="*/ 7019877 h 7079184"/>
              <a:gd name="connsiteX2" fmla="*/ 35922 w 3979538"/>
              <a:gd name="connsiteY2" fmla="*/ 149136 h 7079184"/>
              <a:gd name="connsiteX3" fmla="*/ 3927938 w 3979538"/>
              <a:gd name="connsiteY3" fmla="*/ 5152 h 7079184"/>
              <a:gd name="connsiteX4" fmla="*/ 3979538 w 3979538"/>
              <a:gd name="connsiteY4" fmla="*/ 7079184 h 7079184"/>
              <a:gd name="connsiteX0" fmla="*/ 3522338 w 3928124"/>
              <a:gd name="connsiteY0" fmla="*/ 6643249 h 7019877"/>
              <a:gd name="connsiteX1" fmla="*/ 0 w 3928124"/>
              <a:gd name="connsiteY1" fmla="*/ 7019877 h 7019877"/>
              <a:gd name="connsiteX2" fmla="*/ 35922 w 3928124"/>
              <a:gd name="connsiteY2" fmla="*/ 149136 h 7019877"/>
              <a:gd name="connsiteX3" fmla="*/ 3927938 w 3928124"/>
              <a:gd name="connsiteY3" fmla="*/ 5152 h 7019877"/>
              <a:gd name="connsiteX4" fmla="*/ 3522338 w 3928124"/>
              <a:gd name="connsiteY4" fmla="*/ 6643249 h 7019877"/>
              <a:gd name="connsiteX0" fmla="*/ 3798785 w 3928462"/>
              <a:gd name="connsiteY0" fmla="*/ 7004756 h 7019877"/>
              <a:gd name="connsiteX1" fmla="*/ 0 w 3928462"/>
              <a:gd name="connsiteY1" fmla="*/ 7019877 h 7019877"/>
              <a:gd name="connsiteX2" fmla="*/ 35922 w 3928462"/>
              <a:gd name="connsiteY2" fmla="*/ 149136 h 7019877"/>
              <a:gd name="connsiteX3" fmla="*/ 3927938 w 3928462"/>
              <a:gd name="connsiteY3" fmla="*/ 5152 h 7019877"/>
              <a:gd name="connsiteX4" fmla="*/ 3798785 w 3928462"/>
              <a:gd name="connsiteY4" fmla="*/ 7004756 h 7019877"/>
              <a:gd name="connsiteX0" fmla="*/ 3798785 w 3798785"/>
              <a:gd name="connsiteY0" fmla="*/ 6892674 h 6907795"/>
              <a:gd name="connsiteX1" fmla="*/ 0 w 3798785"/>
              <a:gd name="connsiteY1" fmla="*/ 6907795 h 6907795"/>
              <a:gd name="connsiteX2" fmla="*/ 35922 w 3798785"/>
              <a:gd name="connsiteY2" fmla="*/ 37054 h 6907795"/>
              <a:gd name="connsiteX3" fmla="*/ 3555799 w 3798785"/>
              <a:gd name="connsiteY3" fmla="*/ 456596 h 6907795"/>
              <a:gd name="connsiteX4" fmla="*/ 3798785 w 3798785"/>
              <a:gd name="connsiteY4" fmla="*/ 6892674 h 6907795"/>
              <a:gd name="connsiteX0" fmla="*/ 3798785 w 3798785"/>
              <a:gd name="connsiteY0" fmla="*/ 6945047 h 6960168"/>
              <a:gd name="connsiteX1" fmla="*/ 0 w 3798785"/>
              <a:gd name="connsiteY1" fmla="*/ 6960168 h 6960168"/>
              <a:gd name="connsiteX2" fmla="*/ 35922 w 3798785"/>
              <a:gd name="connsiteY2" fmla="*/ 89427 h 6960168"/>
              <a:gd name="connsiteX3" fmla="*/ 3779083 w 3798785"/>
              <a:gd name="connsiteY3" fmla="*/ 73034 h 6960168"/>
              <a:gd name="connsiteX4" fmla="*/ 3798785 w 3798785"/>
              <a:gd name="connsiteY4" fmla="*/ 6945047 h 6960168"/>
              <a:gd name="connsiteX0" fmla="*/ 3798785 w 3798785"/>
              <a:gd name="connsiteY0" fmla="*/ 6872013 h 6887134"/>
              <a:gd name="connsiteX1" fmla="*/ 0 w 3798785"/>
              <a:gd name="connsiteY1" fmla="*/ 6887134 h 6887134"/>
              <a:gd name="connsiteX2" fmla="*/ 35922 w 3798785"/>
              <a:gd name="connsiteY2" fmla="*/ 16393 h 6887134"/>
              <a:gd name="connsiteX3" fmla="*/ 3779083 w 3798785"/>
              <a:gd name="connsiteY3" fmla="*/ 0 h 6887134"/>
              <a:gd name="connsiteX4" fmla="*/ 3798785 w 3798785"/>
              <a:gd name="connsiteY4" fmla="*/ 6872013 h 6887134"/>
              <a:gd name="connsiteX0" fmla="*/ 3798785 w 3798785"/>
              <a:gd name="connsiteY0" fmla="*/ 6872448 h 6887569"/>
              <a:gd name="connsiteX1" fmla="*/ 0 w 3798785"/>
              <a:gd name="connsiteY1" fmla="*/ 6887569 h 6887569"/>
              <a:gd name="connsiteX2" fmla="*/ 35922 w 3798785"/>
              <a:gd name="connsiteY2" fmla="*/ 16828 h 6887569"/>
              <a:gd name="connsiteX3" fmla="*/ 3779083 w 3798785"/>
              <a:gd name="connsiteY3" fmla="*/ 435 h 6887569"/>
              <a:gd name="connsiteX4" fmla="*/ 3798785 w 3798785"/>
              <a:gd name="connsiteY4" fmla="*/ 6872448 h 6887569"/>
              <a:gd name="connsiteX0" fmla="*/ 3762863 w 3762863"/>
              <a:gd name="connsiteY0" fmla="*/ 6872448 h 6872448"/>
              <a:gd name="connsiteX1" fmla="*/ 134675 w 3762863"/>
              <a:gd name="connsiteY1" fmla="*/ 6812506 h 6872448"/>
              <a:gd name="connsiteX2" fmla="*/ 0 w 3762863"/>
              <a:gd name="connsiteY2" fmla="*/ 16828 h 6872448"/>
              <a:gd name="connsiteX3" fmla="*/ 3743161 w 3762863"/>
              <a:gd name="connsiteY3" fmla="*/ 435 h 6872448"/>
              <a:gd name="connsiteX4" fmla="*/ 3762863 w 3762863"/>
              <a:gd name="connsiteY4" fmla="*/ 6872448 h 6872448"/>
              <a:gd name="connsiteX0" fmla="*/ 3846553 w 3846553"/>
              <a:gd name="connsiteY0" fmla="*/ 6872448 h 6880745"/>
              <a:gd name="connsiteX1" fmla="*/ 0 w 3846553"/>
              <a:gd name="connsiteY1" fmla="*/ 6880745 h 6880745"/>
              <a:gd name="connsiteX2" fmla="*/ 83690 w 3846553"/>
              <a:gd name="connsiteY2" fmla="*/ 16828 h 6880745"/>
              <a:gd name="connsiteX3" fmla="*/ 3826851 w 3846553"/>
              <a:gd name="connsiteY3" fmla="*/ 435 h 6880745"/>
              <a:gd name="connsiteX4" fmla="*/ 3846553 w 3846553"/>
              <a:gd name="connsiteY4" fmla="*/ 6872448 h 6880745"/>
              <a:gd name="connsiteX0" fmla="*/ 3832905 w 3832905"/>
              <a:gd name="connsiteY0" fmla="*/ 6872448 h 6880745"/>
              <a:gd name="connsiteX1" fmla="*/ 0 w 3832905"/>
              <a:gd name="connsiteY1" fmla="*/ 6880745 h 6880745"/>
              <a:gd name="connsiteX2" fmla="*/ 70042 w 3832905"/>
              <a:gd name="connsiteY2" fmla="*/ 16828 h 6880745"/>
              <a:gd name="connsiteX3" fmla="*/ 3813203 w 3832905"/>
              <a:gd name="connsiteY3" fmla="*/ 435 h 6880745"/>
              <a:gd name="connsiteX4" fmla="*/ 3832905 w 3832905"/>
              <a:gd name="connsiteY4" fmla="*/ 6872448 h 6880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905" h="6880745">
                <a:moveTo>
                  <a:pt x="3832905" y="6872448"/>
                </a:moveTo>
                <a:lnTo>
                  <a:pt x="0" y="6880745"/>
                </a:lnTo>
                <a:cubicBezTo>
                  <a:pt x="1476330" y="4394243"/>
                  <a:pt x="890865" y="1554366"/>
                  <a:pt x="70042" y="16828"/>
                </a:cubicBezTo>
                <a:cubicBezTo>
                  <a:pt x="1342713" y="-4209"/>
                  <a:pt x="2879927" y="435"/>
                  <a:pt x="3813203" y="435"/>
                </a:cubicBezTo>
                <a:cubicBezTo>
                  <a:pt x="3823552" y="1741325"/>
                  <a:pt x="3826065" y="4579609"/>
                  <a:pt x="3832905" y="6872448"/>
                </a:cubicBezTo>
                <a:close/>
              </a:path>
            </a:pathLst>
          </a:custGeom>
          <a:solidFill>
            <a:schemeClr val="bg1">
              <a:lumMod val="95000"/>
            </a:schemeClr>
          </a:solidFill>
        </p:spPr>
        <p:txBody>
          <a:bodyPr anchor="ctr">
            <a:normAutofit/>
          </a:bodyPr>
          <a:lstStyle>
            <a:lvl1pPr algn="ctr">
              <a:defRPr sz="1600" b="0">
                <a:solidFill>
                  <a:schemeClr val="tx1"/>
                </a:solidFill>
              </a:defRPr>
            </a:lvl1pPr>
          </a:lstStyle>
          <a:p>
            <a:r>
              <a:rPr lang="fr-FR" dirty="0"/>
              <a:t>=</a:t>
            </a:r>
          </a:p>
        </p:txBody>
      </p:sp>
      <p:sp>
        <p:nvSpPr>
          <p:cNvPr id="3" name="Espace réservé du numéro de diapositive 2">
            <a:extLst>
              <a:ext uri="{FF2B5EF4-FFF2-40B4-BE49-F238E27FC236}">
                <a16:creationId xmlns:a16="http://schemas.microsoft.com/office/drawing/2014/main" id="{CDC45414-2818-0839-9FE8-3CC299832B49}"/>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2694A41C-22E1-1741-CFE6-34DDD6DB0679}"/>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06718F70-4782-E3F5-0AF6-56E42CEA6516}"/>
              </a:ext>
            </a:extLst>
          </p:cNvPr>
          <p:cNvSpPr>
            <a:spLocks noGrp="1"/>
          </p:cNvSpPr>
          <p:nvPr>
            <p:ph type="dt" sz="half" idx="12"/>
          </p:nvPr>
        </p:nvSpPr>
        <p:spPr/>
        <p:txBody>
          <a:bodyPr/>
          <a:lstStyle/>
          <a:p>
            <a:r>
              <a:rPr lang="fr-FR"/>
              <a:t>17/06/2025</a:t>
            </a:r>
          </a:p>
        </p:txBody>
      </p:sp>
      <p:sp>
        <p:nvSpPr>
          <p:cNvPr id="14" name="Titre 1">
            <a:extLst>
              <a:ext uri="{FF2B5EF4-FFF2-40B4-BE49-F238E27FC236}">
                <a16:creationId xmlns:a16="http://schemas.microsoft.com/office/drawing/2014/main" id="{1BA6F6DB-84C5-23C1-4D1E-F88CD89F4B9B}"/>
              </a:ext>
            </a:extLst>
          </p:cNvPr>
          <p:cNvSpPr>
            <a:spLocks noGrp="1"/>
          </p:cNvSpPr>
          <p:nvPr>
            <p:ph type="title" hasCustomPrompt="1"/>
          </p:nvPr>
        </p:nvSpPr>
        <p:spPr>
          <a:xfrm>
            <a:off x="1458107" y="2889250"/>
            <a:ext cx="5394978" cy="2056376"/>
          </a:xfrm>
          <a:prstGeom prst="rect">
            <a:avLst/>
          </a:prstGeom>
        </p:spPr>
        <p:txBody>
          <a:bodyPr wrap="square" anchor="ctr" anchorCtr="0">
            <a:noAutofit/>
          </a:bodyPr>
          <a:lstStyle>
            <a:lvl1pPr>
              <a:defRPr sz="3200" normalizeH="0" baseline="0"/>
            </a:lvl1pPr>
          </a:lstStyle>
          <a:p>
            <a:r>
              <a:rPr lang="fr-FR" dirty="0"/>
              <a:t>Titre de la partie</a:t>
            </a:r>
          </a:p>
        </p:txBody>
      </p:sp>
      <p:sp>
        <p:nvSpPr>
          <p:cNvPr id="27" name="Arc 26">
            <a:extLst>
              <a:ext uri="{FF2B5EF4-FFF2-40B4-BE49-F238E27FC236}">
                <a16:creationId xmlns:a16="http://schemas.microsoft.com/office/drawing/2014/main" id="{48A2829A-F625-D892-C7A6-C772DE4A6CAD}"/>
              </a:ext>
            </a:extLst>
          </p:cNvPr>
          <p:cNvSpPr/>
          <p:nvPr userDrawn="1"/>
        </p:nvSpPr>
        <p:spPr>
          <a:xfrm>
            <a:off x="5933083" y="-723015"/>
            <a:ext cx="2361943" cy="8304028"/>
          </a:xfrm>
          <a:prstGeom prst="arc">
            <a:avLst>
              <a:gd name="adj1" fmla="val 16836333"/>
              <a:gd name="adj2" fmla="val 4759213"/>
            </a:avLst>
          </a:pr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4" name="Connecteur droit 33">
            <a:extLst>
              <a:ext uri="{FF2B5EF4-FFF2-40B4-BE49-F238E27FC236}">
                <a16:creationId xmlns:a16="http://schemas.microsoft.com/office/drawing/2014/main" id="{5A122F01-DA4F-6F27-B622-A491B9F1BE10}"/>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582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e + photo &quot;découpée&quo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16BD9E-5200-8FA1-9F8C-4A7EDAAB41EB}"/>
              </a:ext>
            </a:extLst>
          </p:cNvPr>
          <p:cNvSpPr>
            <a:spLocks noGrp="1"/>
          </p:cNvSpPr>
          <p:nvPr>
            <p:ph type="title" hasCustomPrompt="1"/>
          </p:nvPr>
        </p:nvSpPr>
        <p:spPr>
          <a:xfrm>
            <a:off x="647705" y="365125"/>
            <a:ext cx="8304275" cy="379478"/>
          </a:xfr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FD724DA1-39E7-24A8-5C23-FC1A3DEFCA85}"/>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F62AA38-22BD-AA32-AFEB-890306BF4432}"/>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F0B40527-FB1C-BADA-7671-1E149E4B3E0D}"/>
              </a:ext>
            </a:extLst>
          </p:cNvPr>
          <p:cNvSpPr>
            <a:spLocks noGrp="1"/>
          </p:cNvSpPr>
          <p:nvPr>
            <p:ph type="dt" sz="half" idx="12"/>
          </p:nvPr>
        </p:nvSpPr>
        <p:spPr/>
        <p:txBody>
          <a:bodyPr/>
          <a:lstStyle/>
          <a:p>
            <a:r>
              <a:rPr lang="fr-FR"/>
              <a:t>17/06/2025</a:t>
            </a:r>
          </a:p>
        </p:txBody>
      </p:sp>
      <p:sp>
        <p:nvSpPr>
          <p:cNvPr id="9" name="Espace réservé du texte 13">
            <a:extLst>
              <a:ext uri="{FF2B5EF4-FFF2-40B4-BE49-F238E27FC236}">
                <a16:creationId xmlns:a16="http://schemas.microsoft.com/office/drawing/2014/main" id="{CA726962-4E58-302C-355D-468FEBA4AD61}"/>
              </a:ext>
            </a:extLst>
          </p:cNvPr>
          <p:cNvSpPr>
            <a:spLocks noGrp="1"/>
          </p:cNvSpPr>
          <p:nvPr>
            <p:ph type="body" sz="quarter" idx="14" hasCustomPrompt="1"/>
          </p:nvPr>
        </p:nvSpPr>
        <p:spPr>
          <a:xfrm>
            <a:off x="647704" y="1390650"/>
            <a:ext cx="8304272" cy="4619625"/>
          </a:xfrm>
          <a:ln>
            <a:noFill/>
          </a:ln>
        </p:spPr>
        <p:txBody>
          <a:bodyPr/>
          <a:lstStyle>
            <a:lvl1pPr>
              <a:defRPr>
                <a:solidFill>
                  <a:schemeClr val="tx2"/>
                </a:solidFill>
              </a:defRPr>
            </a:lvl1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cxnSp>
        <p:nvCxnSpPr>
          <p:cNvPr id="13" name="Connecteur droit 12">
            <a:extLst>
              <a:ext uri="{FF2B5EF4-FFF2-40B4-BE49-F238E27FC236}">
                <a16:creationId xmlns:a16="http://schemas.microsoft.com/office/drawing/2014/main" id="{4DFC47A6-B269-32A4-D754-BA986C1A4FC9}"/>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A46E040-A070-6507-3F11-CD5276832749}"/>
              </a:ext>
            </a:extLst>
          </p:cNvPr>
          <p:cNvSpPr/>
          <p:nvPr userDrawn="1"/>
        </p:nvSpPr>
        <p:spPr>
          <a:xfrm>
            <a:off x="9784080" y="91440"/>
            <a:ext cx="2313432" cy="6684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ysClr val="windowText" lastClr="000000"/>
                </a:solidFill>
                <a:latin typeface="Arial" panose="020B0604020202020204" pitchFamily="34" charset="0"/>
                <a:cs typeface="Arial" panose="020B0604020202020204" pitchFamily="34" charset="0"/>
              </a:rPr>
              <a:t>Coller sur cet encart</a:t>
            </a:r>
          </a:p>
          <a:p>
            <a:pPr algn="ctr"/>
            <a:r>
              <a:rPr lang="fr-FR" sz="1200" b="1" dirty="0">
                <a:solidFill>
                  <a:sysClr val="windowText" lastClr="000000"/>
                </a:solidFill>
                <a:latin typeface="Arial" panose="020B0604020202020204" pitchFamily="34" charset="0"/>
                <a:cs typeface="Arial" panose="020B0604020202020204" pitchFamily="34" charset="0"/>
              </a:rPr>
              <a:t>la « Photo dynamique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dirty="0">
              <a:solidFill>
                <a:sysClr val="windowText" lastClr="000000"/>
              </a:solidFill>
              <a:latin typeface="Arial" panose="020B0604020202020204" pitchFamily="34" charset="0"/>
              <a:cs typeface="Arial" panose="020B0604020202020204" pitchFamily="34" charset="0"/>
            </a:endParaRPr>
          </a:p>
          <a:p>
            <a:pPr algn="ctr"/>
            <a:r>
              <a:rPr lang="fr-FR" sz="1050" dirty="0">
                <a:solidFill>
                  <a:sysClr val="windowText" lastClr="000000"/>
                </a:solidFill>
                <a:latin typeface="Arial" panose="020B0604020202020204" pitchFamily="34" charset="0"/>
                <a:cs typeface="Arial" panose="020B0604020202020204" pitchFamily="34" charset="0"/>
              </a:rPr>
              <a:t>(</a:t>
            </a:r>
            <a:r>
              <a:rPr lang="fr-FR" sz="1050" dirty="0" err="1">
                <a:solidFill>
                  <a:sysClr val="windowText" lastClr="000000"/>
                </a:solidFill>
                <a:latin typeface="Arial" panose="020B0604020202020204" pitchFamily="34" charset="0"/>
                <a:cs typeface="Arial" panose="020B0604020202020204" pitchFamily="34" charset="0"/>
              </a:rPr>
              <a:t>cf</a:t>
            </a:r>
            <a:r>
              <a:rPr lang="fr-FR" sz="1050" dirty="0">
                <a:solidFill>
                  <a:sysClr val="windowText" lastClr="000000"/>
                </a:solidFill>
                <a:latin typeface="Arial" panose="020B0604020202020204" pitchFamily="34" charset="0"/>
                <a:cs typeface="Arial" panose="020B0604020202020204" pitchFamily="34" charset="0"/>
              </a:rPr>
              <a:t> pages dans le modèle</a:t>
            </a:r>
          </a:p>
          <a:p>
            <a:pPr algn="ctr"/>
            <a:r>
              <a:rPr lang="fr-FR" sz="1050" dirty="0">
                <a:solidFill>
                  <a:sysClr val="windowText" lastClr="000000"/>
                </a:solidFill>
                <a:latin typeface="Arial" panose="020B0604020202020204" pitchFamily="34" charset="0"/>
                <a:cs typeface="Arial" panose="020B0604020202020204" pitchFamily="34" charset="0"/>
              </a:rPr>
              <a:t>de PPT « Ressources »)</a:t>
            </a:r>
          </a:p>
        </p:txBody>
      </p:sp>
      <p:sp>
        <p:nvSpPr>
          <p:cNvPr id="6" name="Rectangle 5">
            <a:extLst>
              <a:ext uri="{FF2B5EF4-FFF2-40B4-BE49-F238E27FC236}">
                <a16:creationId xmlns:a16="http://schemas.microsoft.com/office/drawing/2014/main" id="{5102836D-FBAD-2BA6-C96E-2A11616C6AF4}"/>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lune, croissant, astronomie, nuit&#10;&#10;Description générée automatiquement">
            <a:extLst>
              <a:ext uri="{FF2B5EF4-FFF2-40B4-BE49-F238E27FC236}">
                <a16:creationId xmlns:a16="http://schemas.microsoft.com/office/drawing/2014/main" id="{81FC15B5-615E-AA6A-A377-B9AEE12735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914" y="6280375"/>
            <a:ext cx="569062" cy="372736"/>
          </a:xfrm>
          <a:prstGeom prst="rect">
            <a:avLst/>
          </a:prstGeom>
        </p:spPr>
      </p:pic>
    </p:spTree>
    <p:extLst>
      <p:ext uri="{BB962C8B-B14F-4D97-AF65-F5344CB8AC3E}">
        <p14:creationId xmlns:p14="http://schemas.microsoft.com/office/powerpoint/2010/main" val="42427543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647704" y="365125"/>
            <a:ext cx="10963261" cy="379478"/>
          </a:xfrm>
          <a:prstGeom prst="rect">
            <a:avLst/>
          </a:prstGeo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370B38B0-E06A-59E6-4DE7-9355B4DB29DD}"/>
              </a:ext>
            </a:extLst>
          </p:cNvPr>
          <p:cNvSpPr>
            <a:spLocks noGrp="1"/>
          </p:cNvSpPr>
          <p:nvPr>
            <p:ph type="sldNum" sz="quarter" idx="10"/>
          </p:nvPr>
        </p:nvSpPr>
        <p:spPr/>
        <p:txBody>
          <a:bodyPr/>
          <a:lstStyle/>
          <a:p>
            <a:fld id="{D67C0D4E-7AF8-4EE0-8632-0BA880AF82F5}" type="slidenum">
              <a:rPr lang="fr-FR" smtClean="0"/>
              <a:pPr/>
              <a:t>‹N°›</a:t>
            </a:fld>
            <a:endParaRPr lang="fr-FR" dirty="0"/>
          </a:p>
        </p:txBody>
      </p:sp>
      <p:sp>
        <p:nvSpPr>
          <p:cNvPr id="4" name="Espace réservé du pied de page 3">
            <a:extLst>
              <a:ext uri="{FF2B5EF4-FFF2-40B4-BE49-F238E27FC236}">
                <a16:creationId xmlns:a16="http://schemas.microsoft.com/office/drawing/2014/main" id="{CB4871C3-4D08-7B67-EA99-1B765A650412}"/>
              </a:ext>
            </a:extLst>
          </p:cNvPr>
          <p:cNvSpPr>
            <a:spLocks noGrp="1"/>
          </p:cNvSpPr>
          <p:nvPr>
            <p:ph type="ftr" sz="quarter" idx="11"/>
          </p:nvPr>
        </p:nvSpPr>
        <p:spPr>
          <a:xfrm>
            <a:off x="2139408" y="6492875"/>
            <a:ext cx="5253485" cy="180000"/>
          </a:xfrm>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E986600E-82A3-D0D6-4B05-F7BAA20D6FE8}"/>
              </a:ext>
            </a:extLst>
          </p:cNvPr>
          <p:cNvSpPr>
            <a:spLocks noGrp="1"/>
          </p:cNvSpPr>
          <p:nvPr>
            <p:ph type="dt" sz="half" idx="12"/>
          </p:nvPr>
        </p:nvSpPr>
        <p:spPr/>
        <p:txBody>
          <a:bodyPr/>
          <a:lstStyle/>
          <a:p>
            <a:r>
              <a:rPr lang="fr-FR"/>
              <a:t>17/06/2025</a:t>
            </a:r>
            <a:endParaRPr lang="fr-FR" dirty="0"/>
          </a:p>
        </p:txBody>
      </p:sp>
      <p:sp>
        <p:nvSpPr>
          <p:cNvPr id="6" name="Rectangle 5">
            <a:extLst>
              <a:ext uri="{FF2B5EF4-FFF2-40B4-BE49-F238E27FC236}">
                <a16:creationId xmlns:a16="http://schemas.microsoft.com/office/drawing/2014/main" id="{A245D23B-8D13-2D1E-55C9-C09A0C80CC8B}"/>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7915E3CB-8291-EE48-63F0-3BF9383A844E}"/>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space réservé du texte 2">
            <a:extLst>
              <a:ext uri="{FF2B5EF4-FFF2-40B4-BE49-F238E27FC236}">
                <a16:creationId xmlns:a16="http://schemas.microsoft.com/office/drawing/2014/main" id="{E80BC05F-4276-8D95-1D77-FF534921877F}"/>
              </a:ext>
            </a:extLst>
          </p:cNvPr>
          <p:cNvSpPr>
            <a:spLocks noGrp="1"/>
          </p:cNvSpPr>
          <p:nvPr>
            <p:ph idx="1" hasCustomPrompt="1"/>
          </p:nvPr>
        </p:nvSpPr>
        <p:spPr>
          <a:xfrm>
            <a:off x="647704" y="1397000"/>
            <a:ext cx="10963261" cy="4619625"/>
          </a:xfrm>
          <a:prstGeom prst="rect">
            <a:avLst/>
          </a:prstGeom>
        </p:spPr>
        <p:txBody>
          <a:bodyPr vert="horz" lIns="0" tIns="0" rIns="0" bIns="0" rtlCol="0">
            <a:noAutofit/>
          </a:bodyPr>
          <a:lstStyle>
            <a:lvl1pPr>
              <a:defRPr>
                <a:solidFill>
                  <a:schemeClr val="tx2"/>
                </a:solidFill>
              </a:defRPr>
            </a:lvl1pPr>
            <a:lvl2pPr>
              <a:defRPr/>
            </a:lvl2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pic>
        <p:nvPicPr>
          <p:cNvPr id="12" name="Image 11" descr="Une image contenant lune, croissant, astronomie, nuit&#10;&#10;Description générée automatiquement">
            <a:extLst>
              <a:ext uri="{FF2B5EF4-FFF2-40B4-BE49-F238E27FC236}">
                <a16:creationId xmlns:a16="http://schemas.microsoft.com/office/drawing/2014/main" id="{A54CE19E-D686-6AEA-34A5-9AA81D47FF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9221933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e + lune 1">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3301FD7D-788D-D63A-1005-0FF5BF823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9500" y="1567"/>
            <a:ext cx="2222500" cy="6854866"/>
          </a:xfrm>
          <a:prstGeom prst="rect">
            <a:avLst/>
          </a:prstGeom>
        </p:spPr>
      </p:pic>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647704" y="365125"/>
            <a:ext cx="10963261" cy="379478"/>
          </a:xfrm>
          <a:prstGeom prst="rect">
            <a:avLst/>
          </a:prstGeo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370B38B0-E06A-59E6-4DE7-9355B4DB29DD}"/>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B4871C3-4D08-7B67-EA99-1B765A650412}"/>
              </a:ext>
            </a:extLst>
          </p:cNvPr>
          <p:cNvSpPr>
            <a:spLocks noGrp="1"/>
          </p:cNvSpPr>
          <p:nvPr>
            <p:ph type="ftr" sz="quarter" idx="11"/>
          </p:nvPr>
        </p:nvSpPr>
        <p:spPr>
          <a:xfrm>
            <a:off x="2139408" y="6492875"/>
            <a:ext cx="5253485" cy="180000"/>
          </a:xfrm>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E986600E-82A3-D0D6-4B05-F7BAA20D6FE8}"/>
              </a:ext>
            </a:extLst>
          </p:cNvPr>
          <p:cNvSpPr>
            <a:spLocks noGrp="1"/>
          </p:cNvSpPr>
          <p:nvPr>
            <p:ph type="dt" sz="half" idx="12"/>
          </p:nvPr>
        </p:nvSpPr>
        <p:spPr/>
        <p:txBody>
          <a:bodyPr/>
          <a:lstStyle/>
          <a:p>
            <a:r>
              <a:rPr lang="fr-FR"/>
              <a:t>17/06/2025</a:t>
            </a:r>
          </a:p>
        </p:txBody>
      </p:sp>
      <p:sp>
        <p:nvSpPr>
          <p:cNvPr id="6" name="Rectangle 5">
            <a:extLst>
              <a:ext uri="{FF2B5EF4-FFF2-40B4-BE49-F238E27FC236}">
                <a16:creationId xmlns:a16="http://schemas.microsoft.com/office/drawing/2014/main" id="{A245D23B-8D13-2D1E-55C9-C09A0C80CC8B}"/>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cxnSp>
        <p:nvCxnSpPr>
          <p:cNvPr id="8" name="Connecteur droit 7">
            <a:extLst>
              <a:ext uri="{FF2B5EF4-FFF2-40B4-BE49-F238E27FC236}">
                <a16:creationId xmlns:a16="http://schemas.microsoft.com/office/drawing/2014/main" id="{7915E3CB-8291-EE48-63F0-3BF9383A844E}"/>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space réservé du texte 2">
            <a:extLst>
              <a:ext uri="{FF2B5EF4-FFF2-40B4-BE49-F238E27FC236}">
                <a16:creationId xmlns:a16="http://schemas.microsoft.com/office/drawing/2014/main" id="{E80BC05F-4276-8D95-1D77-FF534921877F}"/>
              </a:ext>
            </a:extLst>
          </p:cNvPr>
          <p:cNvSpPr>
            <a:spLocks noGrp="1"/>
          </p:cNvSpPr>
          <p:nvPr>
            <p:ph idx="1" hasCustomPrompt="1"/>
          </p:nvPr>
        </p:nvSpPr>
        <p:spPr>
          <a:xfrm>
            <a:off x="647704" y="1397000"/>
            <a:ext cx="10963261" cy="4619625"/>
          </a:xfrm>
          <a:prstGeom prst="rect">
            <a:avLst/>
          </a:prstGeom>
        </p:spPr>
        <p:txBody>
          <a:bodyPr vert="horz" lIns="0" tIns="0" rIns="0" bIns="0" rtlCol="0">
            <a:noAutofit/>
          </a:bodyPr>
          <a:lstStyle>
            <a:lvl1pPr>
              <a:defRPr>
                <a:solidFill>
                  <a:schemeClr val="tx2"/>
                </a:solidFill>
              </a:defRPr>
            </a:lvl1pPr>
            <a:lvl2pPr>
              <a:defRPr/>
            </a:lvl2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pic>
        <p:nvPicPr>
          <p:cNvPr id="11" name="Image 10" descr="Une image contenant lune, croissant, astronomie, nuit&#10;&#10;Description générée automatiquement">
            <a:extLst>
              <a:ext uri="{FF2B5EF4-FFF2-40B4-BE49-F238E27FC236}">
                <a16:creationId xmlns:a16="http://schemas.microsoft.com/office/drawing/2014/main" id="{47411505-A391-D449-8565-146D6DCA5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41290226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e + photo 1">
    <p:spTree>
      <p:nvGrpSpPr>
        <p:cNvPr id="1" name=""/>
        <p:cNvGrpSpPr/>
        <p:nvPr/>
      </p:nvGrpSpPr>
      <p:grpSpPr>
        <a:xfrm>
          <a:off x="0" y="0"/>
          <a:ext cx="0" cy="0"/>
          <a:chOff x="0" y="0"/>
          <a:chExt cx="0" cy="0"/>
        </a:xfrm>
      </p:grpSpPr>
      <p:sp>
        <p:nvSpPr>
          <p:cNvPr id="9" name="Espace réservé pour une image  6">
            <a:extLst>
              <a:ext uri="{FF2B5EF4-FFF2-40B4-BE49-F238E27FC236}">
                <a16:creationId xmlns:a16="http://schemas.microsoft.com/office/drawing/2014/main" id="{AC82FB93-E5EB-611C-DBBC-5CF6ACD7BD29}"/>
              </a:ext>
            </a:extLst>
          </p:cNvPr>
          <p:cNvSpPr>
            <a:spLocks noGrp="1"/>
          </p:cNvSpPr>
          <p:nvPr>
            <p:ph type="pic" sz="quarter" idx="17"/>
          </p:nvPr>
        </p:nvSpPr>
        <p:spPr>
          <a:xfrm>
            <a:off x="9218430" y="0"/>
            <a:ext cx="2973565" cy="6858000"/>
          </a:xfrm>
        </p:spPr>
        <p:txBody>
          <a:bodyPr anchor="ctr">
            <a:normAutofit/>
          </a:bodyPr>
          <a:lstStyle>
            <a:lvl1pPr algn="ctr">
              <a:defRPr sz="1200" b="0">
                <a:solidFill>
                  <a:schemeClr val="tx1"/>
                </a:solidFill>
              </a:defRPr>
            </a:lvl1pPr>
          </a:lstStyle>
          <a:p>
            <a:r>
              <a:rPr lang="fr-FR"/>
              <a:t>Cliquez sur l'icône pour ajouter une image</a:t>
            </a:r>
          </a:p>
        </p:txBody>
      </p:sp>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647704" y="365125"/>
            <a:ext cx="10963261" cy="379478"/>
          </a:xfrm>
          <a:prstGeom prst="rect">
            <a:avLst/>
          </a:prstGeo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370B38B0-E06A-59E6-4DE7-9355B4DB29DD}"/>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B4871C3-4D08-7B67-EA99-1B765A650412}"/>
              </a:ext>
            </a:extLst>
          </p:cNvPr>
          <p:cNvSpPr>
            <a:spLocks noGrp="1"/>
          </p:cNvSpPr>
          <p:nvPr>
            <p:ph type="ftr" sz="quarter" idx="11"/>
          </p:nvPr>
        </p:nvSpPr>
        <p:spPr>
          <a:xfrm>
            <a:off x="2139408" y="6492875"/>
            <a:ext cx="5253485" cy="180000"/>
          </a:xfrm>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E986600E-82A3-D0D6-4B05-F7BAA20D6FE8}"/>
              </a:ext>
            </a:extLst>
          </p:cNvPr>
          <p:cNvSpPr>
            <a:spLocks noGrp="1"/>
          </p:cNvSpPr>
          <p:nvPr>
            <p:ph type="dt" sz="half" idx="12"/>
          </p:nvPr>
        </p:nvSpPr>
        <p:spPr/>
        <p:txBody>
          <a:bodyPr/>
          <a:lstStyle/>
          <a:p>
            <a:r>
              <a:rPr lang="fr-FR"/>
              <a:t>17/06/2025</a:t>
            </a:r>
          </a:p>
        </p:txBody>
      </p:sp>
      <p:sp>
        <p:nvSpPr>
          <p:cNvPr id="6" name="Rectangle 5">
            <a:extLst>
              <a:ext uri="{FF2B5EF4-FFF2-40B4-BE49-F238E27FC236}">
                <a16:creationId xmlns:a16="http://schemas.microsoft.com/office/drawing/2014/main" id="{A245D23B-8D13-2D1E-55C9-C09A0C80CC8B}"/>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7915E3CB-8291-EE48-63F0-3BF9383A844E}"/>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Espace réservé du texte 2">
            <a:extLst>
              <a:ext uri="{FF2B5EF4-FFF2-40B4-BE49-F238E27FC236}">
                <a16:creationId xmlns:a16="http://schemas.microsoft.com/office/drawing/2014/main" id="{AB39036F-3271-C79A-942A-F2AA534AB383}"/>
              </a:ext>
            </a:extLst>
          </p:cNvPr>
          <p:cNvSpPr>
            <a:spLocks noGrp="1"/>
          </p:cNvSpPr>
          <p:nvPr>
            <p:ph idx="1" hasCustomPrompt="1"/>
          </p:nvPr>
        </p:nvSpPr>
        <p:spPr>
          <a:xfrm>
            <a:off x="647704" y="1397000"/>
            <a:ext cx="8167111" cy="4619625"/>
          </a:xfrm>
          <a:prstGeom prst="rect">
            <a:avLst/>
          </a:prstGeom>
        </p:spPr>
        <p:txBody>
          <a:bodyPr vert="horz" lIns="0" tIns="0" rIns="0" bIns="0" rtlCol="0">
            <a:noAutofit/>
          </a:bodyPr>
          <a:lstStyle>
            <a:lvl1pPr>
              <a:defRPr>
                <a:solidFill>
                  <a:schemeClr val="tx2"/>
                </a:solidFill>
              </a:defRPr>
            </a:lvl1pPr>
            <a:lvl2pPr>
              <a:defRPr/>
            </a:lvl2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pic>
        <p:nvPicPr>
          <p:cNvPr id="13" name="Image 12" descr="Une image contenant lune, croissant, astronomie, nuit&#10;&#10;Description générée automatiquement">
            <a:extLst>
              <a:ext uri="{FF2B5EF4-FFF2-40B4-BE49-F238E27FC236}">
                <a16:creationId xmlns:a16="http://schemas.microsoft.com/office/drawing/2014/main" id="{C18C40D5-C951-35FD-BAD0-303C2FE861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5753" y="6280375"/>
            <a:ext cx="569062" cy="372736"/>
          </a:xfrm>
          <a:prstGeom prst="rect">
            <a:avLst/>
          </a:prstGeom>
        </p:spPr>
      </p:pic>
    </p:spTree>
    <p:extLst>
      <p:ext uri="{BB962C8B-B14F-4D97-AF65-F5344CB8AC3E}">
        <p14:creationId xmlns:p14="http://schemas.microsoft.com/office/powerpoint/2010/main" val="3849229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e + photo 2">
    <p:spTree>
      <p:nvGrpSpPr>
        <p:cNvPr id="1" name=""/>
        <p:cNvGrpSpPr/>
        <p:nvPr/>
      </p:nvGrpSpPr>
      <p:grpSpPr>
        <a:xfrm>
          <a:off x="0" y="0"/>
          <a:ext cx="0" cy="0"/>
          <a:chOff x="0" y="0"/>
          <a:chExt cx="0" cy="0"/>
        </a:xfrm>
      </p:grpSpPr>
      <p:sp>
        <p:nvSpPr>
          <p:cNvPr id="9" name="Espace réservé pour une image  6">
            <a:extLst>
              <a:ext uri="{FF2B5EF4-FFF2-40B4-BE49-F238E27FC236}">
                <a16:creationId xmlns:a16="http://schemas.microsoft.com/office/drawing/2014/main" id="{AC82FB93-E5EB-611C-DBBC-5CF6ACD7BD29}"/>
              </a:ext>
            </a:extLst>
          </p:cNvPr>
          <p:cNvSpPr>
            <a:spLocks noGrp="1"/>
          </p:cNvSpPr>
          <p:nvPr>
            <p:ph type="pic" sz="quarter" idx="17"/>
          </p:nvPr>
        </p:nvSpPr>
        <p:spPr>
          <a:xfrm>
            <a:off x="7392894" y="0"/>
            <a:ext cx="4799102" cy="6858000"/>
          </a:xfrm>
        </p:spPr>
        <p:txBody>
          <a:bodyPr anchor="ctr">
            <a:normAutofit/>
          </a:bodyPr>
          <a:lstStyle>
            <a:lvl1pPr algn="ctr">
              <a:defRPr sz="1200" b="0">
                <a:solidFill>
                  <a:schemeClr val="tx1"/>
                </a:solidFill>
              </a:defRPr>
            </a:lvl1pPr>
          </a:lstStyle>
          <a:p>
            <a:r>
              <a:rPr lang="fr-FR"/>
              <a:t>Cliquez sur l'icône pour ajouter une image</a:t>
            </a:r>
          </a:p>
        </p:txBody>
      </p:sp>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647704" y="365125"/>
            <a:ext cx="10963261" cy="379478"/>
          </a:xfrm>
          <a:prstGeom prst="rect">
            <a:avLst/>
          </a:prstGeo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370B38B0-E06A-59E6-4DE7-9355B4DB29DD}"/>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B4871C3-4D08-7B67-EA99-1B765A650412}"/>
              </a:ext>
            </a:extLst>
          </p:cNvPr>
          <p:cNvSpPr>
            <a:spLocks noGrp="1"/>
          </p:cNvSpPr>
          <p:nvPr>
            <p:ph type="ftr" sz="quarter" idx="11"/>
          </p:nvPr>
        </p:nvSpPr>
        <p:spPr>
          <a:xfrm>
            <a:off x="2139409" y="6492875"/>
            <a:ext cx="4163026" cy="180000"/>
          </a:xfrm>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E986600E-82A3-D0D6-4B05-F7BAA20D6FE8}"/>
              </a:ext>
            </a:extLst>
          </p:cNvPr>
          <p:cNvSpPr>
            <a:spLocks noGrp="1"/>
          </p:cNvSpPr>
          <p:nvPr>
            <p:ph type="dt" sz="half" idx="12"/>
          </p:nvPr>
        </p:nvSpPr>
        <p:spPr/>
        <p:txBody>
          <a:bodyPr/>
          <a:lstStyle/>
          <a:p>
            <a:r>
              <a:rPr lang="fr-FR"/>
              <a:t>17/06/2025</a:t>
            </a:r>
          </a:p>
        </p:txBody>
      </p:sp>
      <p:sp>
        <p:nvSpPr>
          <p:cNvPr id="6" name="Rectangle 5">
            <a:extLst>
              <a:ext uri="{FF2B5EF4-FFF2-40B4-BE49-F238E27FC236}">
                <a16:creationId xmlns:a16="http://schemas.microsoft.com/office/drawing/2014/main" id="{A245D23B-8D13-2D1E-55C9-C09A0C80CC8B}"/>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7915E3CB-8291-EE48-63F0-3BF9383A844E}"/>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Espace réservé du texte 2">
            <a:extLst>
              <a:ext uri="{FF2B5EF4-FFF2-40B4-BE49-F238E27FC236}">
                <a16:creationId xmlns:a16="http://schemas.microsoft.com/office/drawing/2014/main" id="{93C67636-99BB-1AC5-7D59-A8162B2778C9}"/>
              </a:ext>
            </a:extLst>
          </p:cNvPr>
          <p:cNvSpPr>
            <a:spLocks noGrp="1"/>
          </p:cNvSpPr>
          <p:nvPr>
            <p:ph idx="1" hasCustomPrompt="1"/>
          </p:nvPr>
        </p:nvSpPr>
        <p:spPr>
          <a:xfrm>
            <a:off x="647705" y="1397000"/>
            <a:ext cx="6329164" cy="4619625"/>
          </a:xfrm>
          <a:prstGeom prst="rect">
            <a:avLst/>
          </a:prstGeom>
        </p:spPr>
        <p:txBody>
          <a:bodyPr vert="horz" lIns="0" tIns="0" rIns="0" bIns="0" rtlCol="0">
            <a:noAutofit/>
          </a:bodyPr>
          <a:lstStyle>
            <a:lvl1pPr>
              <a:defRPr>
                <a:solidFill>
                  <a:schemeClr val="tx2"/>
                </a:solidFill>
              </a:defRPr>
            </a:lvl1pPr>
            <a:lvl2pPr>
              <a:defRPr/>
            </a:lvl2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pic>
        <p:nvPicPr>
          <p:cNvPr id="11" name="Image 10" descr="Une image contenant lune, croissant, astronomie, nuit&#10;&#10;Description générée automatiquement">
            <a:extLst>
              <a:ext uri="{FF2B5EF4-FFF2-40B4-BE49-F238E27FC236}">
                <a16:creationId xmlns:a16="http://schemas.microsoft.com/office/drawing/2014/main" id="{13A72A7D-3F25-44FC-FCD8-ADA6608C17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7807" y="6280375"/>
            <a:ext cx="569062" cy="372736"/>
          </a:xfrm>
          <a:prstGeom prst="rect">
            <a:avLst/>
          </a:prstGeom>
        </p:spPr>
      </p:pic>
    </p:spTree>
    <p:extLst>
      <p:ext uri="{BB962C8B-B14F-4D97-AF65-F5344CB8AC3E}">
        <p14:creationId xmlns:p14="http://schemas.microsoft.com/office/powerpoint/2010/main" val="13182979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e + photo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16BD9E-5200-8FA1-9F8C-4A7EDAAB41EB}"/>
              </a:ext>
            </a:extLst>
          </p:cNvPr>
          <p:cNvSpPr>
            <a:spLocks noGrp="1"/>
          </p:cNvSpPr>
          <p:nvPr>
            <p:ph type="title" hasCustomPrompt="1"/>
          </p:nvPr>
        </p:nvSpPr>
        <p:spPr>
          <a:xfrm>
            <a:off x="647704" y="365125"/>
            <a:ext cx="10963267" cy="379478"/>
          </a:xfr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FD724DA1-39E7-24A8-5C23-FC1A3DEFCA85}"/>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F62AA38-22BD-AA32-AFEB-890306BF4432}"/>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F0B40527-FB1C-BADA-7671-1E149E4B3E0D}"/>
              </a:ext>
            </a:extLst>
          </p:cNvPr>
          <p:cNvSpPr>
            <a:spLocks noGrp="1"/>
          </p:cNvSpPr>
          <p:nvPr>
            <p:ph type="dt" sz="half" idx="12"/>
          </p:nvPr>
        </p:nvSpPr>
        <p:spPr/>
        <p:txBody>
          <a:bodyPr/>
          <a:lstStyle/>
          <a:p>
            <a:r>
              <a:rPr lang="fr-FR"/>
              <a:t>17/06/2025</a:t>
            </a:r>
          </a:p>
        </p:txBody>
      </p:sp>
      <p:sp>
        <p:nvSpPr>
          <p:cNvPr id="9" name="Espace réservé du texte 13">
            <a:extLst>
              <a:ext uri="{FF2B5EF4-FFF2-40B4-BE49-F238E27FC236}">
                <a16:creationId xmlns:a16="http://schemas.microsoft.com/office/drawing/2014/main" id="{CA726962-4E58-302C-355D-468FEBA4AD61}"/>
              </a:ext>
            </a:extLst>
          </p:cNvPr>
          <p:cNvSpPr>
            <a:spLocks noGrp="1"/>
          </p:cNvSpPr>
          <p:nvPr>
            <p:ph type="body" sz="quarter" idx="14" hasCustomPrompt="1"/>
          </p:nvPr>
        </p:nvSpPr>
        <p:spPr>
          <a:xfrm>
            <a:off x="647704" y="1390650"/>
            <a:ext cx="5133971" cy="4619625"/>
          </a:xfrm>
          <a:ln>
            <a:noFill/>
          </a:ln>
        </p:spPr>
        <p:txBody>
          <a:bodyPr/>
          <a:lstStyle>
            <a:lvl1pPr>
              <a:defRPr>
                <a:solidFill>
                  <a:schemeClr val="tx2"/>
                </a:solidFill>
              </a:defRPr>
            </a:lvl1pPr>
            <a:lvl2pPr>
              <a:defRPr/>
            </a:lvl2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sp>
        <p:nvSpPr>
          <p:cNvPr id="10" name="Espace réservé pour une image  6">
            <a:extLst>
              <a:ext uri="{FF2B5EF4-FFF2-40B4-BE49-F238E27FC236}">
                <a16:creationId xmlns:a16="http://schemas.microsoft.com/office/drawing/2014/main" id="{1CA87B95-EC43-6D0E-CDF1-38488DBEAB3E}"/>
              </a:ext>
            </a:extLst>
          </p:cNvPr>
          <p:cNvSpPr>
            <a:spLocks noGrp="1"/>
          </p:cNvSpPr>
          <p:nvPr>
            <p:ph type="pic" sz="quarter" idx="17"/>
          </p:nvPr>
        </p:nvSpPr>
        <p:spPr>
          <a:xfrm>
            <a:off x="6477000" y="1390650"/>
            <a:ext cx="5133971" cy="4619625"/>
          </a:xfrm>
        </p:spPr>
        <p:txBody>
          <a:bodyPr anchor="ctr">
            <a:normAutofit/>
          </a:bodyPr>
          <a:lstStyle>
            <a:lvl1pPr algn="ctr">
              <a:defRPr sz="1200" b="0">
                <a:solidFill>
                  <a:schemeClr val="tx1"/>
                </a:solidFill>
              </a:defRPr>
            </a:lvl1pPr>
          </a:lstStyle>
          <a:p>
            <a:r>
              <a:rPr lang="fr-FR"/>
              <a:t>Cliquez sur l'icône pour ajouter une image</a:t>
            </a:r>
          </a:p>
        </p:txBody>
      </p:sp>
      <p:sp>
        <p:nvSpPr>
          <p:cNvPr id="11" name="Rectangle 10">
            <a:extLst>
              <a:ext uri="{FF2B5EF4-FFF2-40B4-BE49-F238E27FC236}">
                <a16:creationId xmlns:a16="http://schemas.microsoft.com/office/drawing/2014/main" id="{B7882C24-D633-0019-C454-F9B5A3133417}"/>
              </a:ext>
            </a:extLst>
          </p:cNvPr>
          <p:cNvSpPr/>
          <p:nvPr userDrawn="1"/>
        </p:nvSpPr>
        <p:spPr>
          <a:xfrm rot="5400000">
            <a:off x="4142156" y="3658817"/>
            <a:ext cx="4619622"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3" name="Connecteur droit 12">
            <a:extLst>
              <a:ext uri="{FF2B5EF4-FFF2-40B4-BE49-F238E27FC236}">
                <a16:creationId xmlns:a16="http://schemas.microsoft.com/office/drawing/2014/main" id="{4DFC47A6-B269-32A4-D754-BA986C1A4FC9}"/>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387721B-65E0-EB57-22F7-B22167B76633}"/>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lune, croissant, astronomie, nuit&#10;&#10;Description générée automatiquement">
            <a:extLst>
              <a:ext uri="{FF2B5EF4-FFF2-40B4-BE49-F238E27FC236}">
                <a16:creationId xmlns:a16="http://schemas.microsoft.com/office/drawing/2014/main" id="{DF17CD31-1B8D-0EB5-C3DD-EA743E2095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876599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e + photo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16BD9E-5200-8FA1-9F8C-4A7EDAAB41EB}"/>
              </a:ext>
            </a:extLst>
          </p:cNvPr>
          <p:cNvSpPr>
            <a:spLocks noGrp="1"/>
          </p:cNvSpPr>
          <p:nvPr>
            <p:ph type="title" hasCustomPrompt="1"/>
          </p:nvPr>
        </p:nvSpPr>
        <p:spPr>
          <a:xfrm>
            <a:off x="647704" y="365125"/>
            <a:ext cx="10963267" cy="379478"/>
          </a:xfr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FD724DA1-39E7-24A8-5C23-FC1A3DEFCA85}"/>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F62AA38-22BD-AA32-AFEB-890306BF4432}"/>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F0B40527-FB1C-BADA-7671-1E149E4B3E0D}"/>
              </a:ext>
            </a:extLst>
          </p:cNvPr>
          <p:cNvSpPr>
            <a:spLocks noGrp="1"/>
          </p:cNvSpPr>
          <p:nvPr>
            <p:ph type="dt" sz="half" idx="12"/>
          </p:nvPr>
        </p:nvSpPr>
        <p:spPr/>
        <p:txBody>
          <a:bodyPr/>
          <a:lstStyle/>
          <a:p>
            <a:r>
              <a:rPr lang="fr-FR"/>
              <a:t>17/06/2025</a:t>
            </a:r>
          </a:p>
        </p:txBody>
      </p:sp>
      <p:sp>
        <p:nvSpPr>
          <p:cNvPr id="9" name="Espace réservé du texte 13">
            <a:extLst>
              <a:ext uri="{FF2B5EF4-FFF2-40B4-BE49-F238E27FC236}">
                <a16:creationId xmlns:a16="http://schemas.microsoft.com/office/drawing/2014/main" id="{CA726962-4E58-302C-355D-468FEBA4AD61}"/>
              </a:ext>
            </a:extLst>
          </p:cNvPr>
          <p:cNvSpPr>
            <a:spLocks noGrp="1"/>
          </p:cNvSpPr>
          <p:nvPr>
            <p:ph type="body" sz="quarter" idx="14" hasCustomPrompt="1"/>
          </p:nvPr>
        </p:nvSpPr>
        <p:spPr>
          <a:xfrm>
            <a:off x="647704" y="1390650"/>
            <a:ext cx="5133971" cy="4619625"/>
          </a:xfrm>
          <a:ln>
            <a:noFill/>
          </a:ln>
        </p:spPr>
        <p:txBody>
          <a:bodyPr/>
          <a:lstStyle>
            <a:lvl1pPr>
              <a:defRPr>
                <a:solidFill>
                  <a:schemeClr val="tx2"/>
                </a:solidFill>
              </a:defRPr>
            </a:lvl1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sp>
        <p:nvSpPr>
          <p:cNvPr id="6" name="Espace réservé pour une image  6">
            <a:extLst>
              <a:ext uri="{FF2B5EF4-FFF2-40B4-BE49-F238E27FC236}">
                <a16:creationId xmlns:a16="http://schemas.microsoft.com/office/drawing/2014/main" id="{44B5D61B-5CF5-BF3A-1996-7EB5D6E100A4}"/>
              </a:ext>
            </a:extLst>
          </p:cNvPr>
          <p:cNvSpPr>
            <a:spLocks noGrp="1"/>
          </p:cNvSpPr>
          <p:nvPr>
            <p:ph type="pic" sz="quarter" idx="18"/>
          </p:nvPr>
        </p:nvSpPr>
        <p:spPr>
          <a:xfrm>
            <a:off x="6477000" y="3819525"/>
            <a:ext cx="5133971" cy="2190750"/>
          </a:xfrm>
        </p:spPr>
        <p:txBody>
          <a:bodyPr anchor="ctr">
            <a:normAutofit/>
          </a:bodyPr>
          <a:lstStyle>
            <a:lvl1pPr algn="ctr">
              <a:defRPr sz="1200" b="0">
                <a:solidFill>
                  <a:schemeClr val="tx1"/>
                </a:solidFill>
              </a:defRPr>
            </a:lvl1pPr>
          </a:lstStyle>
          <a:p>
            <a:r>
              <a:rPr lang="fr-FR"/>
              <a:t>Cliquez sur l'icône pour ajouter une image</a:t>
            </a:r>
          </a:p>
        </p:txBody>
      </p:sp>
      <p:sp>
        <p:nvSpPr>
          <p:cNvPr id="7" name="Rectangle 6">
            <a:extLst>
              <a:ext uri="{FF2B5EF4-FFF2-40B4-BE49-F238E27FC236}">
                <a16:creationId xmlns:a16="http://schemas.microsoft.com/office/drawing/2014/main" id="{E73128CE-5DC5-F336-197E-4C51DB9161D5}"/>
              </a:ext>
            </a:extLst>
          </p:cNvPr>
          <p:cNvSpPr/>
          <p:nvPr userDrawn="1"/>
        </p:nvSpPr>
        <p:spPr>
          <a:xfrm rot="5400000">
            <a:off x="5356590" y="4873256"/>
            <a:ext cx="2190751"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space réservé pour une image  6">
            <a:extLst>
              <a:ext uri="{FF2B5EF4-FFF2-40B4-BE49-F238E27FC236}">
                <a16:creationId xmlns:a16="http://schemas.microsoft.com/office/drawing/2014/main" id="{9D9DCB0D-BBF7-92B8-4910-6206DC6DEE06}"/>
              </a:ext>
            </a:extLst>
          </p:cNvPr>
          <p:cNvSpPr>
            <a:spLocks noGrp="1"/>
          </p:cNvSpPr>
          <p:nvPr>
            <p:ph type="pic" sz="quarter" idx="19"/>
          </p:nvPr>
        </p:nvSpPr>
        <p:spPr>
          <a:xfrm>
            <a:off x="6477000" y="1390650"/>
            <a:ext cx="5133971" cy="2190750"/>
          </a:xfrm>
        </p:spPr>
        <p:txBody>
          <a:bodyPr anchor="ctr">
            <a:normAutofit/>
          </a:bodyPr>
          <a:lstStyle>
            <a:lvl1pPr algn="ctr">
              <a:defRPr sz="1200" b="0">
                <a:solidFill>
                  <a:schemeClr val="tx1"/>
                </a:solidFill>
              </a:defRPr>
            </a:lvl1pPr>
          </a:lstStyle>
          <a:p>
            <a:r>
              <a:rPr lang="fr-FR"/>
              <a:t>Cliquez sur l'icône pour ajouter une image</a:t>
            </a:r>
          </a:p>
        </p:txBody>
      </p:sp>
      <p:sp>
        <p:nvSpPr>
          <p:cNvPr id="12" name="Rectangle 11">
            <a:extLst>
              <a:ext uri="{FF2B5EF4-FFF2-40B4-BE49-F238E27FC236}">
                <a16:creationId xmlns:a16="http://schemas.microsoft.com/office/drawing/2014/main" id="{2AD650A7-3FDA-F4C8-4E3C-C9E198D792F8}"/>
              </a:ext>
            </a:extLst>
          </p:cNvPr>
          <p:cNvSpPr/>
          <p:nvPr userDrawn="1"/>
        </p:nvSpPr>
        <p:spPr>
          <a:xfrm rot="5400000">
            <a:off x="5356590" y="2444381"/>
            <a:ext cx="2190751"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3" name="Connecteur droit 12">
            <a:extLst>
              <a:ext uri="{FF2B5EF4-FFF2-40B4-BE49-F238E27FC236}">
                <a16:creationId xmlns:a16="http://schemas.microsoft.com/office/drawing/2014/main" id="{A01701FF-BFEF-F080-3CEE-C4896D42C9FA}"/>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912F2F8-E23B-0DE6-4D0D-CEB45B7C4408}"/>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lune, croissant, astronomie, nuit&#10;&#10;Description générée automatiquement">
            <a:extLst>
              <a:ext uri="{FF2B5EF4-FFF2-40B4-BE49-F238E27FC236}">
                <a16:creationId xmlns:a16="http://schemas.microsoft.com/office/drawing/2014/main" id="{752207A3-CEBA-C394-A57E-6E1646525C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17424146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FD724DA1-39E7-24A8-5C23-FC1A3DEFCA85}"/>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F62AA38-22BD-AA32-AFEB-890306BF4432}"/>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F0B40527-FB1C-BADA-7671-1E149E4B3E0D}"/>
              </a:ext>
            </a:extLst>
          </p:cNvPr>
          <p:cNvSpPr>
            <a:spLocks noGrp="1"/>
          </p:cNvSpPr>
          <p:nvPr>
            <p:ph type="dt" sz="half" idx="12"/>
          </p:nvPr>
        </p:nvSpPr>
        <p:spPr/>
        <p:txBody>
          <a:bodyPr/>
          <a:lstStyle/>
          <a:p>
            <a:r>
              <a:rPr lang="fr-FR"/>
              <a:t>17/06/2025</a:t>
            </a:r>
          </a:p>
        </p:txBody>
      </p:sp>
      <p:sp>
        <p:nvSpPr>
          <p:cNvPr id="7" name="Espace réservé pour une image  6">
            <a:extLst>
              <a:ext uri="{FF2B5EF4-FFF2-40B4-BE49-F238E27FC236}">
                <a16:creationId xmlns:a16="http://schemas.microsoft.com/office/drawing/2014/main" id="{40945EDE-9B03-71E4-AA50-DD2B2790FA78}"/>
              </a:ext>
            </a:extLst>
          </p:cNvPr>
          <p:cNvSpPr>
            <a:spLocks noGrp="1"/>
          </p:cNvSpPr>
          <p:nvPr>
            <p:ph type="pic" sz="quarter" idx="13"/>
          </p:nvPr>
        </p:nvSpPr>
        <p:spPr>
          <a:xfrm>
            <a:off x="6493613" y="1390650"/>
            <a:ext cx="5117361" cy="4619625"/>
          </a:xfrm>
        </p:spPr>
        <p:txBody>
          <a:bodyPr anchor="ctr">
            <a:normAutofit/>
          </a:bodyPr>
          <a:lstStyle>
            <a:lvl1pPr algn="ctr">
              <a:defRPr sz="1200" b="0">
                <a:solidFill>
                  <a:schemeClr val="tx1"/>
                </a:solidFill>
              </a:defRPr>
            </a:lvl1pPr>
          </a:lstStyle>
          <a:p>
            <a:r>
              <a:rPr lang="fr-FR"/>
              <a:t>Cliquez sur l'icône pour ajouter une image</a:t>
            </a:r>
          </a:p>
        </p:txBody>
      </p:sp>
      <p:sp>
        <p:nvSpPr>
          <p:cNvPr id="8" name="Rectangle 7">
            <a:extLst>
              <a:ext uri="{FF2B5EF4-FFF2-40B4-BE49-F238E27FC236}">
                <a16:creationId xmlns:a16="http://schemas.microsoft.com/office/drawing/2014/main" id="{E0D6A6F2-5450-3DB1-813C-EB592761E364}"/>
              </a:ext>
            </a:extLst>
          </p:cNvPr>
          <p:cNvSpPr/>
          <p:nvPr userDrawn="1"/>
        </p:nvSpPr>
        <p:spPr>
          <a:xfrm rot="5400000">
            <a:off x="4142156" y="3658818"/>
            <a:ext cx="4619623"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space réservé pour une image  6">
            <a:extLst>
              <a:ext uri="{FF2B5EF4-FFF2-40B4-BE49-F238E27FC236}">
                <a16:creationId xmlns:a16="http://schemas.microsoft.com/office/drawing/2014/main" id="{80617B67-95C7-57D8-F3C6-7729460E0C57}"/>
              </a:ext>
            </a:extLst>
          </p:cNvPr>
          <p:cNvSpPr>
            <a:spLocks noGrp="1"/>
          </p:cNvSpPr>
          <p:nvPr>
            <p:ph type="pic" sz="quarter" idx="14"/>
          </p:nvPr>
        </p:nvSpPr>
        <p:spPr>
          <a:xfrm>
            <a:off x="647704" y="1390650"/>
            <a:ext cx="5133969" cy="4619625"/>
          </a:xfrm>
        </p:spPr>
        <p:txBody>
          <a:bodyPr anchor="ctr">
            <a:normAutofit/>
          </a:bodyPr>
          <a:lstStyle>
            <a:lvl1pPr algn="ctr">
              <a:defRPr sz="1200" b="0">
                <a:solidFill>
                  <a:schemeClr val="tx1"/>
                </a:solidFill>
              </a:defRPr>
            </a:lvl1pPr>
          </a:lstStyle>
          <a:p>
            <a:r>
              <a:rPr lang="fr-FR"/>
              <a:t>Cliquez sur l'icône pour ajouter une image</a:t>
            </a:r>
          </a:p>
        </p:txBody>
      </p:sp>
      <p:sp>
        <p:nvSpPr>
          <p:cNvPr id="10" name="Rectangle 9">
            <a:extLst>
              <a:ext uri="{FF2B5EF4-FFF2-40B4-BE49-F238E27FC236}">
                <a16:creationId xmlns:a16="http://schemas.microsoft.com/office/drawing/2014/main" id="{9D3A852C-BE2F-D7A8-4EB3-AF065A81054F}"/>
              </a:ext>
            </a:extLst>
          </p:cNvPr>
          <p:cNvSpPr/>
          <p:nvPr userDrawn="1"/>
        </p:nvSpPr>
        <p:spPr>
          <a:xfrm rot="5400000">
            <a:off x="-1687139" y="3658818"/>
            <a:ext cx="4619623"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 name="Connecteur droit 8">
            <a:extLst>
              <a:ext uri="{FF2B5EF4-FFF2-40B4-BE49-F238E27FC236}">
                <a16:creationId xmlns:a16="http://schemas.microsoft.com/office/drawing/2014/main" id="{001C1015-6588-A835-A9BD-4B80826AA46C}"/>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7302F3E-E294-801B-E93E-3D163FF8D111}"/>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6D1FDFA9-FC9E-00B3-C16C-62A79C47F6C3}"/>
              </a:ext>
            </a:extLst>
          </p:cNvPr>
          <p:cNvSpPr>
            <a:spLocks noGrp="1"/>
          </p:cNvSpPr>
          <p:nvPr>
            <p:ph type="title" hasCustomPrompt="1"/>
          </p:nvPr>
        </p:nvSpPr>
        <p:spPr>
          <a:xfrm>
            <a:off x="647704" y="365125"/>
            <a:ext cx="10963267" cy="379478"/>
          </a:xfrm>
        </p:spPr>
        <p:txBody>
          <a:bodyPr/>
          <a:lstStyle/>
          <a:p>
            <a:r>
              <a:rPr lang="fr-FR" dirty="0"/>
              <a:t>Titre de la partie</a:t>
            </a:r>
          </a:p>
        </p:txBody>
      </p:sp>
      <p:pic>
        <p:nvPicPr>
          <p:cNvPr id="2" name="Image 1" descr="Une image contenant lune, croissant, astronomie, nuit&#10;&#10;Description générée automatiquement">
            <a:extLst>
              <a:ext uri="{FF2B5EF4-FFF2-40B4-BE49-F238E27FC236}">
                <a16:creationId xmlns:a16="http://schemas.microsoft.com/office/drawing/2014/main" id="{CFAFEE78-C6D3-9F53-728F-0AF5723C7B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22834220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s + légend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16BD9E-5200-8FA1-9F8C-4A7EDAAB41EB}"/>
              </a:ext>
            </a:extLst>
          </p:cNvPr>
          <p:cNvSpPr>
            <a:spLocks noGrp="1"/>
          </p:cNvSpPr>
          <p:nvPr>
            <p:ph type="title" hasCustomPrompt="1"/>
          </p:nvPr>
        </p:nvSpPr>
        <p:spPr>
          <a:xfrm>
            <a:off x="647704" y="365125"/>
            <a:ext cx="10963267" cy="379478"/>
          </a:xfr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FD724DA1-39E7-24A8-5C23-FC1A3DEFCA85}"/>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F62AA38-22BD-AA32-AFEB-890306BF4432}"/>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F0B40527-FB1C-BADA-7671-1E149E4B3E0D}"/>
              </a:ext>
            </a:extLst>
          </p:cNvPr>
          <p:cNvSpPr>
            <a:spLocks noGrp="1"/>
          </p:cNvSpPr>
          <p:nvPr>
            <p:ph type="dt" sz="half" idx="12"/>
          </p:nvPr>
        </p:nvSpPr>
        <p:spPr/>
        <p:txBody>
          <a:bodyPr/>
          <a:lstStyle/>
          <a:p>
            <a:r>
              <a:rPr lang="fr-FR"/>
              <a:t>17/06/2025</a:t>
            </a:r>
          </a:p>
        </p:txBody>
      </p:sp>
      <p:sp>
        <p:nvSpPr>
          <p:cNvPr id="6" name="Espace réservé pour une image  6">
            <a:extLst>
              <a:ext uri="{FF2B5EF4-FFF2-40B4-BE49-F238E27FC236}">
                <a16:creationId xmlns:a16="http://schemas.microsoft.com/office/drawing/2014/main" id="{80617B67-95C7-57D8-F3C6-7729460E0C57}"/>
              </a:ext>
            </a:extLst>
          </p:cNvPr>
          <p:cNvSpPr>
            <a:spLocks noGrp="1"/>
          </p:cNvSpPr>
          <p:nvPr>
            <p:ph type="pic" sz="quarter" idx="14"/>
          </p:nvPr>
        </p:nvSpPr>
        <p:spPr>
          <a:xfrm>
            <a:off x="647704" y="1390650"/>
            <a:ext cx="5133971" cy="3648075"/>
          </a:xfrm>
        </p:spPr>
        <p:txBody>
          <a:bodyPr anchor="ctr">
            <a:normAutofit/>
          </a:bodyPr>
          <a:lstStyle>
            <a:lvl1pPr algn="ctr">
              <a:defRPr sz="1200" b="0">
                <a:solidFill>
                  <a:schemeClr val="tx1"/>
                </a:solidFill>
              </a:defRPr>
            </a:lvl1pPr>
          </a:lstStyle>
          <a:p>
            <a:r>
              <a:rPr lang="fr-FR"/>
              <a:t>Cliquez sur l'icône pour ajouter une image</a:t>
            </a:r>
          </a:p>
        </p:txBody>
      </p:sp>
      <p:sp>
        <p:nvSpPr>
          <p:cNvPr id="10" name="Rectangle 9">
            <a:extLst>
              <a:ext uri="{FF2B5EF4-FFF2-40B4-BE49-F238E27FC236}">
                <a16:creationId xmlns:a16="http://schemas.microsoft.com/office/drawing/2014/main" id="{9D3A852C-BE2F-D7A8-4EB3-AF065A81054F}"/>
              </a:ext>
            </a:extLst>
          </p:cNvPr>
          <p:cNvSpPr/>
          <p:nvPr userDrawn="1"/>
        </p:nvSpPr>
        <p:spPr>
          <a:xfrm rot="5400000">
            <a:off x="-1201365" y="3173043"/>
            <a:ext cx="3648073"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u texte 13">
            <a:extLst>
              <a:ext uri="{FF2B5EF4-FFF2-40B4-BE49-F238E27FC236}">
                <a16:creationId xmlns:a16="http://schemas.microsoft.com/office/drawing/2014/main" id="{1137FFCA-CD94-F8CB-FA7A-A90B152A8B44}"/>
              </a:ext>
            </a:extLst>
          </p:cNvPr>
          <p:cNvSpPr>
            <a:spLocks noGrp="1"/>
          </p:cNvSpPr>
          <p:nvPr>
            <p:ph type="body" sz="quarter" idx="15" hasCustomPrompt="1"/>
          </p:nvPr>
        </p:nvSpPr>
        <p:spPr>
          <a:xfrm>
            <a:off x="581024" y="5286375"/>
            <a:ext cx="5204025" cy="828675"/>
          </a:xfrm>
        </p:spPr>
        <p:txBody>
          <a:bodyPr>
            <a:normAutofit/>
          </a:bodyPr>
          <a:lstStyle>
            <a:lvl1pPr>
              <a:defRPr sz="1800" b="0">
                <a:solidFill>
                  <a:schemeClr val="tx1"/>
                </a:solidFill>
              </a:defRPr>
            </a:lvl1pPr>
          </a:lstStyle>
          <a:p>
            <a:pPr lvl="0"/>
            <a:r>
              <a:rPr lang="fr-FR" dirty="0"/>
              <a:t>Texte à modifier</a:t>
            </a:r>
          </a:p>
        </p:txBody>
      </p:sp>
      <p:sp>
        <p:nvSpPr>
          <p:cNvPr id="19" name="Espace réservé pour une image  6">
            <a:extLst>
              <a:ext uri="{FF2B5EF4-FFF2-40B4-BE49-F238E27FC236}">
                <a16:creationId xmlns:a16="http://schemas.microsoft.com/office/drawing/2014/main" id="{ECC94AA5-A837-B56F-3F6C-737B004A004A}"/>
              </a:ext>
            </a:extLst>
          </p:cNvPr>
          <p:cNvSpPr>
            <a:spLocks noGrp="1"/>
          </p:cNvSpPr>
          <p:nvPr>
            <p:ph type="pic" sz="quarter" idx="17"/>
          </p:nvPr>
        </p:nvSpPr>
        <p:spPr>
          <a:xfrm>
            <a:off x="6477000" y="1390650"/>
            <a:ext cx="5133971" cy="3648075"/>
          </a:xfrm>
        </p:spPr>
        <p:txBody>
          <a:bodyPr anchor="ctr">
            <a:normAutofit/>
          </a:bodyPr>
          <a:lstStyle>
            <a:lvl1pPr algn="ctr">
              <a:defRPr sz="1200" b="0">
                <a:solidFill>
                  <a:schemeClr val="tx1"/>
                </a:solidFill>
              </a:defRPr>
            </a:lvl1pPr>
          </a:lstStyle>
          <a:p>
            <a:r>
              <a:rPr lang="fr-FR"/>
              <a:t>Cliquez sur l'icône pour ajouter une image</a:t>
            </a:r>
          </a:p>
        </p:txBody>
      </p:sp>
      <p:sp>
        <p:nvSpPr>
          <p:cNvPr id="20" name="Rectangle 19">
            <a:extLst>
              <a:ext uri="{FF2B5EF4-FFF2-40B4-BE49-F238E27FC236}">
                <a16:creationId xmlns:a16="http://schemas.microsoft.com/office/drawing/2014/main" id="{A0397590-505A-C300-8814-98DB49B6EE23}"/>
              </a:ext>
            </a:extLst>
          </p:cNvPr>
          <p:cNvSpPr/>
          <p:nvPr userDrawn="1"/>
        </p:nvSpPr>
        <p:spPr>
          <a:xfrm rot="5400000">
            <a:off x="4627931" y="3173043"/>
            <a:ext cx="3648073" cy="83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space réservé du texte 13">
            <a:extLst>
              <a:ext uri="{FF2B5EF4-FFF2-40B4-BE49-F238E27FC236}">
                <a16:creationId xmlns:a16="http://schemas.microsoft.com/office/drawing/2014/main" id="{3B7E0227-A1F2-DC35-B091-5F4F4FFEED6B}"/>
              </a:ext>
            </a:extLst>
          </p:cNvPr>
          <p:cNvSpPr>
            <a:spLocks noGrp="1"/>
          </p:cNvSpPr>
          <p:nvPr>
            <p:ph type="body" sz="quarter" idx="18" hasCustomPrompt="1"/>
          </p:nvPr>
        </p:nvSpPr>
        <p:spPr>
          <a:xfrm>
            <a:off x="6410320" y="5286375"/>
            <a:ext cx="5204025" cy="828675"/>
          </a:xfrm>
        </p:spPr>
        <p:txBody>
          <a:bodyPr>
            <a:normAutofit/>
          </a:bodyPr>
          <a:lstStyle>
            <a:lvl1pPr>
              <a:defRPr sz="1800" b="0">
                <a:solidFill>
                  <a:schemeClr val="tx1"/>
                </a:solidFill>
              </a:defRPr>
            </a:lvl1pPr>
          </a:lstStyle>
          <a:p>
            <a:pPr lvl="0"/>
            <a:r>
              <a:rPr lang="fr-FR" dirty="0"/>
              <a:t>Texte à modifier</a:t>
            </a:r>
          </a:p>
        </p:txBody>
      </p:sp>
      <p:cxnSp>
        <p:nvCxnSpPr>
          <p:cNvPr id="22" name="Connecteur droit 21">
            <a:extLst>
              <a:ext uri="{FF2B5EF4-FFF2-40B4-BE49-F238E27FC236}">
                <a16:creationId xmlns:a16="http://schemas.microsoft.com/office/drawing/2014/main" id="{ED361228-924C-B988-4AF8-F037CE1873D2}"/>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35EFC38-6EFA-8FBC-CECD-009241993F60}"/>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lune, croissant, astronomie, nuit&#10;&#10;Description générée automatiquement">
            <a:extLst>
              <a:ext uri="{FF2B5EF4-FFF2-40B4-BE49-F238E27FC236}">
                <a16:creationId xmlns:a16="http://schemas.microsoft.com/office/drawing/2014/main" id="{974ABA85-0B06-9AB3-AFDD-2A3A4BF5A6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588722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e + photo &quot;découpée&quo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16BD9E-5200-8FA1-9F8C-4A7EDAAB41EB}"/>
              </a:ext>
            </a:extLst>
          </p:cNvPr>
          <p:cNvSpPr>
            <a:spLocks noGrp="1"/>
          </p:cNvSpPr>
          <p:nvPr>
            <p:ph type="title" hasCustomPrompt="1"/>
          </p:nvPr>
        </p:nvSpPr>
        <p:spPr>
          <a:xfrm>
            <a:off x="647705" y="365125"/>
            <a:ext cx="8304275" cy="379478"/>
          </a:xfr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FD724DA1-39E7-24A8-5C23-FC1A3DEFCA85}"/>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F62AA38-22BD-AA32-AFEB-890306BF4432}"/>
              </a:ext>
            </a:extLst>
          </p:cNvPr>
          <p:cNvSpPr>
            <a:spLocks noGrp="1"/>
          </p:cNvSpPr>
          <p:nvPr>
            <p:ph type="ftr" sz="quarter" idx="11"/>
          </p:nvPr>
        </p:nvSpPr>
        <p:spPr/>
        <p:txBody>
          <a:bodyPr/>
          <a:lstStyle/>
          <a:p>
            <a:r>
              <a:rPr lang="fr-FR"/>
              <a:t>Présentation Tenerrdis - Atelier mobilités</a:t>
            </a:r>
          </a:p>
        </p:txBody>
      </p:sp>
      <p:sp>
        <p:nvSpPr>
          <p:cNvPr id="5" name="Espace réservé de la date 4">
            <a:extLst>
              <a:ext uri="{FF2B5EF4-FFF2-40B4-BE49-F238E27FC236}">
                <a16:creationId xmlns:a16="http://schemas.microsoft.com/office/drawing/2014/main" id="{F0B40527-FB1C-BADA-7671-1E149E4B3E0D}"/>
              </a:ext>
            </a:extLst>
          </p:cNvPr>
          <p:cNvSpPr>
            <a:spLocks noGrp="1"/>
          </p:cNvSpPr>
          <p:nvPr>
            <p:ph type="dt" sz="half" idx="12"/>
          </p:nvPr>
        </p:nvSpPr>
        <p:spPr/>
        <p:txBody>
          <a:bodyPr/>
          <a:lstStyle/>
          <a:p>
            <a:r>
              <a:rPr lang="fr-FR"/>
              <a:t>17/06/2025</a:t>
            </a:r>
          </a:p>
        </p:txBody>
      </p:sp>
      <p:sp>
        <p:nvSpPr>
          <p:cNvPr id="9" name="Espace réservé du texte 13">
            <a:extLst>
              <a:ext uri="{FF2B5EF4-FFF2-40B4-BE49-F238E27FC236}">
                <a16:creationId xmlns:a16="http://schemas.microsoft.com/office/drawing/2014/main" id="{CA726962-4E58-302C-355D-468FEBA4AD61}"/>
              </a:ext>
            </a:extLst>
          </p:cNvPr>
          <p:cNvSpPr>
            <a:spLocks noGrp="1"/>
          </p:cNvSpPr>
          <p:nvPr>
            <p:ph type="body" sz="quarter" idx="14" hasCustomPrompt="1"/>
          </p:nvPr>
        </p:nvSpPr>
        <p:spPr>
          <a:xfrm>
            <a:off x="647704" y="1390650"/>
            <a:ext cx="8304272" cy="4619625"/>
          </a:xfrm>
          <a:ln>
            <a:noFill/>
          </a:ln>
        </p:spPr>
        <p:txBody>
          <a:bodyPr/>
          <a:lstStyle>
            <a:lvl1pPr>
              <a:defRPr>
                <a:solidFill>
                  <a:schemeClr val="tx2"/>
                </a:solidFill>
              </a:defRPr>
            </a:lvl1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cxnSp>
        <p:nvCxnSpPr>
          <p:cNvPr id="13" name="Connecteur droit 12">
            <a:extLst>
              <a:ext uri="{FF2B5EF4-FFF2-40B4-BE49-F238E27FC236}">
                <a16:creationId xmlns:a16="http://schemas.microsoft.com/office/drawing/2014/main" id="{4DFC47A6-B269-32A4-D754-BA986C1A4FC9}"/>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A46E040-A070-6507-3F11-CD5276832749}"/>
              </a:ext>
            </a:extLst>
          </p:cNvPr>
          <p:cNvSpPr/>
          <p:nvPr userDrawn="1"/>
        </p:nvSpPr>
        <p:spPr>
          <a:xfrm>
            <a:off x="9784080" y="91440"/>
            <a:ext cx="2313432" cy="6684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ysClr val="windowText" lastClr="000000"/>
                </a:solidFill>
                <a:latin typeface="Arial" panose="020B0604020202020204" pitchFamily="34" charset="0"/>
                <a:cs typeface="Arial" panose="020B0604020202020204" pitchFamily="34" charset="0"/>
              </a:rPr>
              <a:t>Coller sur cet encart</a:t>
            </a:r>
          </a:p>
          <a:p>
            <a:pPr algn="ctr"/>
            <a:r>
              <a:rPr lang="fr-FR" sz="1200" b="1" dirty="0">
                <a:solidFill>
                  <a:sysClr val="windowText" lastClr="000000"/>
                </a:solidFill>
                <a:latin typeface="Arial" panose="020B0604020202020204" pitchFamily="34" charset="0"/>
                <a:cs typeface="Arial" panose="020B0604020202020204" pitchFamily="34" charset="0"/>
              </a:rPr>
              <a:t>la « Photo dynamique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dirty="0">
              <a:solidFill>
                <a:sysClr val="windowText" lastClr="000000"/>
              </a:solidFill>
              <a:latin typeface="Arial" panose="020B0604020202020204" pitchFamily="34" charset="0"/>
              <a:cs typeface="Arial" panose="020B0604020202020204" pitchFamily="34" charset="0"/>
            </a:endParaRPr>
          </a:p>
          <a:p>
            <a:pPr algn="ctr"/>
            <a:r>
              <a:rPr lang="fr-FR" sz="1050" dirty="0">
                <a:solidFill>
                  <a:sysClr val="windowText" lastClr="000000"/>
                </a:solidFill>
                <a:latin typeface="Arial" panose="020B0604020202020204" pitchFamily="34" charset="0"/>
                <a:cs typeface="Arial" panose="020B0604020202020204" pitchFamily="34" charset="0"/>
              </a:rPr>
              <a:t>(</a:t>
            </a:r>
            <a:r>
              <a:rPr lang="fr-FR" sz="1050" dirty="0" err="1">
                <a:solidFill>
                  <a:sysClr val="windowText" lastClr="000000"/>
                </a:solidFill>
                <a:latin typeface="Arial" panose="020B0604020202020204" pitchFamily="34" charset="0"/>
                <a:cs typeface="Arial" panose="020B0604020202020204" pitchFamily="34" charset="0"/>
              </a:rPr>
              <a:t>cf</a:t>
            </a:r>
            <a:r>
              <a:rPr lang="fr-FR" sz="1050" dirty="0">
                <a:solidFill>
                  <a:sysClr val="windowText" lastClr="000000"/>
                </a:solidFill>
                <a:latin typeface="Arial" panose="020B0604020202020204" pitchFamily="34" charset="0"/>
                <a:cs typeface="Arial" panose="020B0604020202020204" pitchFamily="34" charset="0"/>
              </a:rPr>
              <a:t> pages dans le modèle</a:t>
            </a:r>
          </a:p>
          <a:p>
            <a:pPr algn="ctr"/>
            <a:r>
              <a:rPr lang="fr-FR" sz="1050" dirty="0">
                <a:solidFill>
                  <a:sysClr val="windowText" lastClr="000000"/>
                </a:solidFill>
                <a:latin typeface="Arial" panose="020B0604020202020204" pitchFamily="34" charset="0"/>
                <a:cs typeface="Arial" panose="020B0604020202020204" pitchFamily="34" charset="0"/>
              </a:rPr>
              <a:t>de PPT « Ressources »)</a:t>
            </a:r>
          </a:p>
        </p:txBody>
      </p:sp>
      <p:sp>
        <p:nvSpPr>
          <p:cNvPr id="6" name="Rectangle 5">
            <a:extLst>
              <a:ext uri="{FF2B5EF4-FFF2-40B4-BE49-F238E27FC236}">
                <a16:creationId xmlns:a16="http://schemas.microsoft.com/office/drawing/2014/main" id="{5102836D-FBAD-2BA6-C96E-2A11616C6AF4}"/>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lune, croissant, astronomie, nuit&#10;&#10;Description générée automatiquement">
            <a:extLst>
              <a:ext uri="{FF2B5EF4-FFF2-40B4-BE49-F238E27FC236}">
                <a16:creationId xmlns:a16="http://schemas.microsoft.com/office/drawing/2014/main" id="{81FC15B5-615E-AA6A-A377-B9AEE12735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8618" y="5950061"/>
            <a:ext cx="1073358" cy="703050"/>
          </a:xfrm>
          <a:prstGeom prst="rect">
            <a:avLst/>
          </a:prstGeom>
        </p:spPr>
      </p:pic>
    </p:spTree>
    <p:extLst>
      <p:ext uri="{BB962C8B-B14F-4D97-AF65-F5344CB8AC3E}">
        <p14:creationId xmlns:p14="http://schemas.microsoft.com/office/powerpoint/2010/main" val="23680931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1F23E70-93C5-8666-CFC2-14F12ED62BB6}"/>
              </a:ext>
            </a:extLst>
          </p:cNvPr>
          <p:cNvSpPr>
            <a:spLocks noGrp="1"/>
          </p:cNvSpPr>
          <p:nvPr>
            <p:ph type="title" hasCustomPrompt="1"/>
          </p:nvPr>
        </p:nvSpPr>
        <p:spPr>
          <a:xfrm>
            <a:off x="647705" y="365125"/>
            <a:ext cx="8304275" cy="379478"/>
          </a:xfrm>
        </p:spPr>
        <p:txBody>
          <a:bodyPr/>
          <a:lstStyle>
            <a:lvl1pPr>
              <a:defRPr/>
            </a:lvl1pPr>
          </a:lstStyle>
          <a:p>
            <a:r>
              <a:rPr lang="fr-FR" dirty="0"/>
              <a:t>Contact</a:t>
            </a:r>
          </a:p>
        </p:txBody>
      </p:sp>
      <p:sp>
        <p:nvSpPr>
          <p:cNvPr id="4" name="Rectangle 3">
            <a:extLst>
              <a:ext uri="{FF2B5EF4-FFF2-40B4-BE49-F238E27FC236}">
                <a16:creationId xmlns:a16="http://schemas.microsoft.com/office/drawing/2014/main" id="{44EDA6EA-44E9-BE28-F7A6-39C14A6617AB}"/>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pour une image  6">
            <a:extLst>
              <a:ext uri="{FF2B5EF4-FFF2-40B4-BE49-F238E27FC236}">
                <a16:creationId xmlns:a16="http://schemas.microsoft.com/office/drawing/2014/main" id="{FA5301BD-DB15-F3F7-D036-29C990A0C928}"/>
              </a:ext>
            </a:extLst>
          </p:cNvPr>
          <p:cNvSpPr>
            <a:spLocks noGrp="1"/>
          </p:cNvSpPr>
          <p:nvPr>
            <p:ph type="pic" sz="quarter" idx="15" hasCustomPrompt="1"/>
          </p:nvPr>
        </p:nvSpPr>
        <p:spPr>
          <a:xfrm>
            <a:off x="1446213" y="2413000"/>
            <a:ext cx="2254250" cy="2254250"/>
          </a:xfrm>
          <a:prstGeom prst="ellipse">
            <a:avLst/>
          </a:prstGeom>
          <a:solidFill>
            <a:schemeClr val="bg1">
              <a:lumMod val="95000"/>
            </a:schemeClr>
          </a:solidFill>
        </p:spPr>
        <p:txBody>
          <a:bodyPr anchor="ctr">
            <a:normAutofit/>
          </a:bodyPr>
          <a:lstStyle>
            <a:lvl1pPr algn="ctr">
              <a:defRPr sz="1200" b="0">
                <a:solidFill>
                  <a:schemeClr val="tx1"/>
                </a:solidFill>
              </a:defRPr>
            </a:lvl1pPr>
          </a:lstStyle>
          <a:p>
            <a:r>
              <a:rPr lang="fr-FR" dirty="0"/>
              <a:t>Photo</a:t>
            </a:r>
          </a:p>
        </p:txBody>
      </p:sp>
      <p:sp>
        <p:nvSpPr>
          <p:cNvPr id="15" name="Espace réservé du texte 13">
            <a:extLst>
              <a:ext uri="{FF2B5EF4-FFF2-40B4-BE49-F238E27FC236}">
                <a16:creationId xmlns:a16="http://schemas.microsoft.com/office/drawing/2014/main" id="{6AC9DABE-18D4-D10C-48D2-A7E90DC98480}"/>
              </a:ext>
            </a:extLst>
          </p:cNvPr>
          <p:cNvSpPr>
            <a:spLocks noGrp="1"/>
          </p:cNvSpPr>
          <p:nvPr>
            <p:ph type="body" sz="quarter" idx="16" hasCustomPrompt="1"/>
          </p:nvPr>
        </p:nvSpPr>
        <p:spPr>
          <a:xfrm>
            <a:off x="4339401" y="2644037"/>
            <a:ext cx="7081838" cy="379477"/>
          </a:xfrm>
        </p:spPr>
        <p:txBody>
          <a:bodyPr>
            <a:normAutofit/>
          </a:bodyPr>
          <a:lstStyle>
            <a:lvl1pPr>
              <a:defRPr sz="2400">
                <a:solidFill>
                  <a:schemeClr val="tx1"/>
                </a:solidFill>
              </a:defRPr>
            </a:lvl1pPr>
          </a:lstStyle>
          <a:p>
            <a:pPr lvl="0"/>
            <a:r>
              <a:rPr lang="fr-FR" dirty="0"/>
              <a:t>Prénom Nom</a:t>
            </a:r>
          </a:p>
        </p:txBody>
      </p:sp>
      <p:sp>
        <p:nvSpPr>
          <p:cNvPr id="16" name="Espace réservé du texte 13">
            <a:extLst>
              <a:ext uri="{FF2B5EF4-FFF2-40B4-BE49-F238E27FC236}">
                <a16:creationId xmlns:a16="http://schemas.microsoft.com/office/drawing/2014/main" id="{5716AFF7-06B8-0E24-4ED2-8D11B220BF9A}"/>
              </a:ext>
            </a:extLst>
          </p:cNvPr>
          <p:cNvSpPr>
            <a:spLocks noGrp="1"/>
          </p:cNvSpPr>
          <p:nvPr>
            <p:ph type="body" sz="quarter" idx="17" hasCustomPrompt="1"/>
          </p:nvPr>
        </p:nvSpPr>
        <p:spPr>
          <a:xfrm>
            <a:off x="4339401" y="3213221"/>
            <a:ext cx="7081838" cy="215780"/>
          </a:xfrm>
        </p:spPr>
        <p:txBody>
          <a:bodyPr>
            <a:normAutofit/>
          </a:bodyPr>
          <a:lstStyle>
            <a:lvl1pPr>
              <a:defRPr sz="2000" b="0">
                <a:solidFill>
                  <a:schemeClr val="tx1"/>
                </a:solidFill>
              </a:defRPr>
            </a:lvl1pPr>
          </a:lstStyle>
          <a:p>
            <a:pPr lvl="0"/>
            <a:r>
              <a:rPr lang="fr-FR" dirty="0"/>
              <a:t>Poste</a:t>
            </a:r>
          </a:p>
        </p:txBody>
      </p:sp>
      <p:sp>
        <p:nvSpPr>
          <p:cNvPr id="19" name="Espace réservé du texte 13">
            <a:extLst>
              <a:ext uri="{FF2B5EF4-FFF2-40B4-BE49-F238E27FC236}">
                <a16:creationId xmlns:a16="http://schemas.microsoft.com/office/drawing/2014/main" id="{4B5268CB-255A-0C33-4EFF-6B480C86D981}"/>
              </a:ext>
            </a:extLst>
          </p:cNvPr>
          <p:cNvSpPr>
            <a:spLocks noGrp="1"/>
          </p:cNvSpPr>
          <p:nvPr>
            <p:ph type="body" sz="quarter" idx="18" hasCustomPrompt="1"/>
          </p:nvPr>
        </p:nvSpPr>
        <p:spPr>
          <a:xfrm>
            <a:off x="4339401" y="3591663"/>
            <a:ext cx="7081838" cy="215780"/>
          </a:xfrm>
        </p:spPr>
        <p:txBody>
          <a:bodyPr>
            <a:normAutofit/>
          </a:bodyPr>
          <a:lstStyle>
            <a:lvl1pPr>
              <a:defRPr sz="2000" b="0">
                <a:solidFill>
                  <a:schemeClr val="tx1"/>
                </a:solidFill>
              </a:defRPr>
            </a:lvl1pPr>
          </a:lstStyle>
          <a:p>
            <a:pPr lvl="0"/>
            <a:r>
              <a:rPr lang="fr-FR" dirty="0"/>
              <a:t>Adresse mail</a:t>
            </a:r>
          </a:p>
        </p:txBody>
      </p:sp>
      <p:sp>
        <p:nvSpPr>
          <p:cNvPr id="20" name="Espace réservé du texte 13">
            <a:extLst>
              <a:ext uri="{FF2B5EF4-FFF2-40B4-BE49-F238E27FC236}">
                <a16:creationId xmlns:a16="http://schemas.microsoft.com/office/drawing/2014/main" id="{3F5647EC-0F0D-9836-F242-9DBA11A96982}"/>
              </a:ext>
            </a:extLst>
          </p:cNvPr>
          <p:cNvSpPr>
            <a:spLocks noGrp="1"/>
          </p:cNvSpPr>
          <p:nvPr>
            <p:ph type="body" sz="quarter" idx="19" hasCustomPrompt="1"/>
          </p:nvPr>
        </p:nvSpPr>
        <p:spPr>
          <a:xfrm>
            <a:off x="4339401" y="3976891"/>
            <a:ext cx="7081838" cy="215780"/>
          </a:xfrm>
        </p:spPr>
        <p:txBody>
          <a:bodyPr>
            <a:normAutofit/>
          </a:bodyPr>
          <a:lstStyle>
            <a:lvl1pPr>
              <a:defRPr sz="2000" b="0">
                <a:solidFill>
                  <a:schemeClr val="tx1"/>
                </a:solidFill>
              </a:defRPr>
            </a:lvl1pPr>
          </a:lstStyle>
          <a:p>
            <a:pPr lvl="0"/>
            <a:r>
              <a:rPr lang="fr-FR" dirty="0"/>
              <a:t>Téléphone</a:t>
            </a:r>
          </a:p>
        </p:txBody>
      </p:sp>
      <p:sp>
        <p:nvSpPr>
          <p:cNvPr id="2" name="Espace réservé du numéro de diapositive 2">
            <a:extLst>
              <a:ext uri="{FF2B5EF4-FFF2-40B4-BE49-F238E27FC236}">
                <a16:creationId xmlns:a16="http://schemas.microsoft.com/office/drawing/2014/main" id="{B972EFE2-93C0-B6DD-5EEB-3C10ACD2E64C}"/>
              </a:ext>
            </a:extLst>
          </p:cNvPr>
          <p:cNvSpPr>
            <a:spLocks noGrp="1"/>
          </p:cNvSpPr>
          <p:nvPr>
            <p:ph type="sldNum" sz="quarter" idx="10"/>
          </p:nvPr>
        </p:nvSpPr>
        <p:spPr>
          <a:xfrm>
            <a:off x="291082" y="6492876"/>
            <a:ext cx="547118" cy="180000"/>
          </a:xfrm>
        </p:spPr>
        <p:txBody>
          <a:bodyPr/>
          <a:lstStyle/>
          <a:p>
            <a:fld id="{D67C0D4E-7AF8-4EE0-8632-0BA880AF82F5}" type="slidenum">
              <a:rPr lang="fr-FR" smtClean="0"/>
              <a:pPr/>
              <a:t>‹N°›</a:t>
            </a:fld>
            <a:endParaRPr lang="fr-FR"/>
          </a:p>
        </p:txBody>
      </p:sp>
      <p:sp>
        <p:nvSpPr>
          <p:cNvPr id="5" name="Espace réservé du pied de page 3">
            <a:extLst>
              <a:ext uri="{FF2B5EF4-FFF2-40B4-BE49-F238E27FC236}">
                <a16:creationId xmlns:a16="http://schemas.microsoft.com/office/drawing/2014/main" id="{2CBCB3DE-DC88-EFDE-FC29-EE5427310BB0}"/>
              </a:ext>
            </a:extLst>
          </p:cNvPr>
          <p:cNvSpPr>
            <a:spLocks noGrp="1"/>
          </p:cNvSpPr>
          <p:nvPr>
            <p:ph type="ftr" sz="quarter" idx="11"/>
          </p:nvPr>
        </p:nvSpPr>
        <p:spPr>
          <a:xfrm>
            <a:off x="2139409" y="6492875"/>
            <a:ext cx="4114800" cy="180000"/>
          </a:xfrm>
        </p:spPr>
        <p:txBody>
          <a:bodyPr/>
          <a:lstStyle/>
          <a:p>
            <a:r>
              <a:rPr lang="fr-FR"/>
              <a:t>Présentation Tenerrdis - Atelier mobilités</a:t>
            </a:r>
          </a:p>
        </p:txBody>
      </p:sp>
      <p:sp>
        <p:nvSpPr>
          <p:cNvPr id="6" name="Espace réservé de la date 4">
            <a:extLst>
              <a:ext uri="{FF2B5EF4-FFF2-40B4-BE49-F238E27FC236}">
                <a16:creationId xmlns:a16="http://schemas.microsoft.com/office/drawing/2014/main" id="{EF8CA977-795F-42F1-8D29-766635F5BB80}"/>
              </a:ext>
            </a:extLst>
          </p:cNvPr>
          <p:cNvSpPr>
            <a:spLocks noGrp="1"/>
          </p:cNvSpPr>
          <p:nvPr>
            <p:ph type="dt" sz="half" idx="12"/>
          </p:nvPr>
        </p:nvSpPr>
        <p:spPr>
          <a:xfrm>
            <a:off x="987552" y="6492875"/>
            <a:ext cx="941108" cy="180000"/>
          </a:xfrm>
        </p:spPr>
        <p:txBody>
          <a:bodyPr/>
          <a:lstStyle/>
          <a:p>
            <a:r>
              <a:rPr lang="fr-FR"/>
              <a:t>17/06/2025</a:t>
            </a:r>
          </a:p>
        </p:txBody>
      </p:sp>
      <p:cxnSp>
        <p:nvCxnSpPr>
          <p:cNvPr id="8" name="Connecteur droit 7">
            <a:extLst>
              <a:ext uri="{FF2B5EF4-FFF2-40B4-BE49-F238E27FC236}">
                <a16:creationId xmlns:a16="http://schemas.microsoft.com/office/drawing/2014/main" id="{DE1D85F3-0402-6CF8-F2AD-44E24D72F95C}"/>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Image 9" descr="Une image contenant lune, croissant, astronomie, nuit&#10;&#10;Description générée automatiquement">
            <a:extLst>
              <a:ext uri="{FF2B5EF4-FFF2-40B4-BE49-F238E27FC236}">
                <a16:creationId xmlns:a16="http://schemas.microsoft.com/office/drawing/2014/main" id="{BE250E6E-844F-B251-C0B9-21D432B4DF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148409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 photo 1">
    <p:spTree>
      <p:nvGrpSpPr>
        <p:cNvPr id="1" name=""/>
        <p:cNvGrpSpPr/>
        <p:nvPr/>
      </p:nvGrpSpPr>
      <p:grpSpPr>
        <a:xfrm>
          <a:off x="0" y="0"/>
          <a:ext cx="0" cy="0"/>
          <a:chOff x="0" y="0"/>
          <a:chExt cx="0" cy="0"/>
        </a:xfrm>
      </p:grpSpPr>
      <p:sp>
        <p:nvSpPr>
          <p:cNvPr id="9" name="Espace réservé pour une image  6">
            <a:extLst>
              <a:ext uri="{FF2B5EF4-FFF2-40B4-BE49-F238E27FC236}">
                <a16:creationId xmlns:a16="http://schemas.microsoft.com/office/drawing/2014/main" id="{AC82FB93-E5EB-611C-DBBC-5CF6ACD7BD29}"/>
              </a:ext>
            </a:extLst>
          </p:cNvPr>
          <p:cNvSpPr>
            <a:spLocks noGrp="1"/>
          </p:cNvSpPr>
          <p:nvPr>
            <p:ph type="pic" sz="quarter" idx="17"/>
          </p:nvPr>
        </p:nvSpPr>
        <p:spPr>
          <a:xfrm>
            <a:off x="9218430" y="0"/>
            <a:ext cx="2973565" cy="6858000"/>
          </a:xfrm>
        </p:spPr>
        <p:txBody>
          <a:bodyPr anchor="ctr">
            <a:normAutofit/>
          </a:bodyPr>
          <a:lstStyle>
            <a:lvl1pPr algn="ctr">
              <a:defRPr sz="1200" b="0">
                <a:solidFill>
                  <a:schemeClr val="tx1"/>
                </a:solidFill>
              </a:defRPr>
            </a:lvl1pPr>
          </a:lstStyle>
          <a:p>
            <a:r>
              <a:rPr lang="fr-FR"/>
              <a:t>Cliquez sur l'icône pour ajouter une image</a:t>
            </a:r>
          </a:p>
        </p:txBody>
      </p:sp>
      <p:sp>
        <p:nvSpPr>
          <p:cNvPr id="2" name="Titre 1">
            <a:extLst>
              <a:ext uri="{FF2B5EF4-FFF2-40B4-BE49-F238E27FC236}">
                <a16:creationId xmlns:a16="http://schemas.microsoft.com/office/drawing/2014/main" id="{132A4DAC-F8DA-7022-6CC8-E7B799CDF564}"/>
              </a:ext>
            </a:extLst>
          </p:cNvPr>
          <p:cNvSpPr>
            <a:spLocks noGrp="1"/>
          </p:cNvSpPr>
          <p:nvPr>
            <p:ph type="title" hasCustomPrompt="1"/>
          </p:nvPr>
        </p:nvSpPr>
        <p:spPr>
          <a:xfrm>
            <a:off x="647704" y="365125"/>
            <a:ext cx="10963261" cy="379478"/>
          </a:xfrm>
          <a:prstGeom prst="rect">
            <a:avLst/>
          </a:prstGeom>
        </p:spPr>
        <p:txBody>
          <a:bodyPr/>
          <a:lstStyle/>
          <a:p>
            <a:r>
              <a:rPr lang="fr-FR" dirty="0"/>
              <a:t>Titre de la partie</a:t>
            </a:r>
          </a:p>
        </p:txBody>
      </p:sp>
      <p:sp>
        <p:nvSpPr>
          <p:cNvPr id="3" name="Espace réservé du numéro de diapositive 2">
            <a:extLst>
              <a:ext uri="{FF2B5EF4-FFF2-40B4-BE49-F238E27FC236}">
                <a16:creationId xmlns:a16="http://schemas.microsoft.com/office/drawing/2014/main" id="{370B38B0-E06A-59E6-4DE7-9355B4DB29DD}"/>
              </a:ext>
            </a:extLst>
          </p:cNvPr>
          <p:cNvSpPr>
            <a:spLocks noGrp="1"/>
          </p:cNvSpPr>
          <p:nvPr>
            <p:ph type="sldNum" sz="quarter" idx="10"/>
          </p:nvPr>
        </p:nvSpPr>
        <p:spPr/>
        <p:txBody>
          <a:bodyPr/>
          <a:lstStyle/>
          <a:p>
            <a:fld id="{D67C0D4E-7AF8-4EE0-8632-0BA880AF82F5}" type="slidenum">
              <a:rPr lang="fr-FR" smtClean="0"/>
              <a:pPr/>
              <a:t>‹N°›</a:t>
            </a:fld>
            <a:endParaRPr lang="fr-FR"/>
          </a:p>
        </p:txBody>
      </p:sp>
      <p:sp>
        <p:nvSpPr>
          <p:cNvPr id="4" name="Espace réservé du pied de page 3">
            <a:extLst>
              <a:ext uri="{FF2B5EF4-FFF2-40B4-BE49-F238E27FC236}">
                <a16:creationId xmlns:a16="http://schemas.microsoft.com/office/drawing/2014/main" id="{CB4871C3-4D08-7B67-EA99-1B765A650412}"/>
              </a:ext>
            </a:extLst>
          </p:cNvPr>
          <p:cNvSpPr>
            <a:spLocks noGrp="1"/>
          </p:cNvSpPr>
          <p:nvPr>
            <p:ph type="ftr" sz="quarter" idx="11"/>
          </p:nvPr>
        </p:nvSpPr>
        <p:spPr>
          <a:xfrm>
            <a:off x="2139408" y="6492875"/>
            <a:ext cx="5253485" cy="180000"/>
          </a:xfrm>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E986600E-82A3-D0D6-4B05-F7BAA20D6FE8}"/>
              </a:ext>
            </a:extLst>
          </p:cNvPr>
          <p:cNvSpPr>
            <a:spLocks noGrp="1"/>
          </p:cNvSpPr>
          <p:nvPr>
            <p:ph type="dt" sz="half" idx="12"/>
          </p:nvPr>
        </p:nvSpPr>
        <p:spPr/>
        <p:txBody>
          <a:bodyPr/>
          <a:lstStyle/>
          <a:p>
            <a:r>
              <a:rPr lang="fr-FR"/>
              <a:t>17/06/2025</a:t>
            </a:r>
          </a:p>
        </p:txBody>
      </p:sp>
      <p:sp>
        <p:nvSpPr>
          <p:cNvPr id="6" name="Rectangle 5">
            <a:extLst>
              <a:ext uri="{FF2B5EF4-FFF2-40B4-BE49-F238E27FC236}">
                <a16:creationId xmlns:a16="http://schemas.microsoft.com/office/drawing/2014/main" id="{A245D23B-8D13-2D1E-55C9-C09A0C80CC8B}"/>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7915E3CB-8291-EE48-63F0-3BF9383A844E}"/>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Espace réservé du texte 2">
            <a:extLst>
              <a:ext uri="{FF2B5EF4-FFF2-40B4-BE49-F238E27FC236}">
                <a16:creationId xmlns:a16="http://schemas.microsoft.com/office/drawing/2014/main" id="{AB39036F-3271-C79A-942A-F2AA534AB383}"/>
              </a:ext>
            </a:extLst>
          </p:cNvPr>
          <p:cNvSpPr>
            <a:spLocks noGrp="1"/>
          </p:cNvSpPr>
          <p:nvPr>
            <p:ph idx="1" hasCustomPrompt="1"/>
          </p:nvPr>
        </p:nvSpPr>
        <p:spPr>
          <a:xfrm>
            <a:off x="647704" y="1397000"/>
            <a:ext cx="8167111" cy="4619625"/>
          </a:xfrm>
          <a:prstGeom prst="rect">
            <a:avLst/>
          </a:prstGeom>
        </p:spPr>
        <p:txBody>
          <a:bodyPr vert="horz" lIns="0" tIns="0" rIns="0" bIns="0" rtlCol="0">
            <a:noAutofit/>
          </a:bodyPr>
          <a:lstStyle>
            <a:lvl1pPr>
              <a:defRPr>
                <a:solidFill>
                  <a:schemeClr val="tx2"/>
                </a:solidFill>
              </a:defRPr>
            </a:lvl1pPr>
            <a:lvl2pPr>
              <a:defRPr/>
            </a:lvl2pPr>
            <a:lvl3pPr>
              <a:defRPr/>
            </a:lvl3pPr>
            <a:lvl4pPr>
              <a:defRPr/>
            </a:lvl4pPr>
            <a:lvl5pPr>
              <a:defRPr/>
            </a:lvl5p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pic>
        <p:nvPicPr>
          <p:cNvPr id="7" name="Image 6" descr="Une image contenant lune, croissant, astronomie, nuit&#10;&#10;Description générée automatiquement">
            <a:extLst>
              <a:ext uri="{FF2B5EF4-FFF2-40B4-BE49-F238E27FC236}">
                <a16:creationId xmlns:a16="http://schemas.microsoft.com/office/drawing/2014/main" id="{8D46A879-E81F-1A3C-16A3-97BE21A932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6987" y="5918111"/>
            <a:ext cx="1000141" cy="655092"/>
          </a:xfrm>
          <a:prstGeom prst="rect">
            <a:avLst/>
          </a:prstGeom>
        </p:spPr>
      </p:pic>
    </p:spTree>
    <p:extLst>
      <p:ext uri="{BB962C8B-B14F-4D97-AF65-F5344CB8AC3E}">
        <p14:creationId xmlns:p14="http://schemas.microsoft.com/office/powerpoint/2010/main" val="1031284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1F23E70-93C5-8666-CFC2-14F12ED62BB6}"/>
              </a:ext>
            </a:extLst>
          </p:cNvPr>
          <p:cNvSpPr>
            <a:spLocks noGrp="1"/>
          </p:cNvSpPr>
          <p:nvPr>
            <p:ph type="title" hasCustomPrompt="1"/>
          </p:nvPr>
        </p:nvSpPr>
        <p:spPr>
          <a:xfrm>
            <a:off x="647705" y="365125"/>
            <a:ext cx="8304275" cy="379478"/>
          </a:xfrm>
        </p:spPr>
        <p:txBody>
          <a:bodyPr/>
          <a:lstStyle>
            <a:lvl1pPr>
              <a:defRPr/>
            </a:lvl1pPr>
          </a:lstStyle>
          <a:p>
            <a:r>
              <a:rPr lang="fr-FR" dirty="0"/>
              <a:t>Contact</a:t>
            </a:r>
          </a:p>
        </p:txBody>
      </p:sp>
      <p:sp>
        <p:nvSpPr>
          <p:cNvPr id="4" name="Rectangle 3">
            <a:extLst>
              <a:ext uri="{FF2B5EF4-FFF2-40B4-BE49-F238E27FC236}">
                <a16:creationId xmlns:a16="http://schemas.microsoft.com/office/drawing/2014/main" id="{44EDA6EA-44E9-BE28-F7A6-39C14A6617AB}"/>
              </a:ext>
            </a:extLst>
          </p:cNvPr>
          <p:cNvSpPr/>
          <p:nvPr userDrawn="1"/>
        </p:nvSpPr>
        <p:spPr>
          <a:xfrm>
            <a:off x="647704" y="952500"/>
            <a:ext cx="451868" cy="66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pour une image  6">
            <a:extLst>
              <a:ext uri="{FF2B5EF4-FFF2-40B4-BE49-F238E27FC236}">
                <a16:creationId xmlns:a16="http://schemas.microsoft.com/office/drawing/2014/main" id="{FA5301BD-DB15-F3F7-D036-29C990A0C928}"/>
              </a:ext>
            </a:extLst>
          </p:cNvPr>
          <p:cNvSpPr>
            <a:spLocks noGrp="1"/>
          </p:cNvSpPr>
          <p:nvPr>
            <p:ph type="pic" sz="quarter" idx="15" hasCustomPrompt="1"/>
          </p:nvPr>
        </p:nvSpPr>
        <p:spPr>
          <a:xfrm>
            <a:off x="1099572" y="1709900"/>
            <a:ext cx="2254250" cy="2254250"/>
          </a:xfrm>
          <a:prstGeom prst="ellipse">
            <a:avLst/>
          </a:prstGeom>
          <a:solidFill>
            <a:schemeClr val="bg1">
              <a:lumMod val="95000"/>
            </a:schemeClr>
          </a:solidFill>
        </p:spPr>
        <p:txBody>
          <a:bodyPr anchor="ctr">
            <a:normAutofit/>
          </a:bodyPr>
          <a:lstStyle>
            <a:lvl1pPr algn="ctr">
              <a:defRPr sz="1200" b="0">
                <a:solidFill>
                  <a:schemeClr val="tx1"/>
                </a:solidFill>
              </a:defRPr>
            </a:lvl1pPr>
          </a:lstStyle>
          <a:p>
            <a:r>
              <a:rPr lang="fr-FR" dirty="0"/>
              <a:t>Photo</a:t>
            </a:r>
          </a:p>
        </p:txBody>
      </p:sp>
      <p:sp>
        <p:nvSpPr>
          <p:cNvPr id="8" name="Espace réservé du texte 13">
            <a:extLst>
              <a:ext uri="{FF2B5EF4-FFF2-40B4-BE49-F238E27FC236}">
                <a16:creationId xmlns:a16="http://schemas.microsoft.com/office/drawing/2014/main" id="{2848599B-B628-8750-B6E4-A58EB9C01EE3}"/>
              </a:ext>
            </a:extLst>
          </p:cNvPr>
          <p:cNvSpPr>
            <a:spLocks noGrp="1"/>
          </p:cNvSpPr>
          <p:nvPr>
            <p:ph type="body" sz="quarter" idx="16" hasCustomPrompt="1"/>
          </p:nvPr>
        </p:nvSpPr>
        <p:spPr>
          <a:xfrm>
            <a:off x="1099572" y="4248202"/>
            <a:ext cx="4649787" cy="388824"/>
          </a:xfrm>
        </p:spPr>
        <p:txBody>
          <a:bodyPr>
            <a:normAutofit/>
          </a:bodyPr>
          <a:lstStyle>
            <a:lvl1pPr>
              <a:defRPr sz="2400">
                <a:solidFill>
                  <a:schemeClr val="tx1"/>
                </a:solidFill>
              </a:defRPr>
            </a:lvl1pPr>
          </a:lstStyle>
          <a:p>
            <a:pPr lvl="0"/>
            <a:r>
              <a:rPr lang="fr-FR" dirty="0"/>
              <a:t>Prénom Nom</a:t>
            </a:r>
          </a:p>
        </p:txBody>
      </p:sp>
      <p:sp>
        <p:nvSpPr>
          <p:cNvPr id="9" name="Espace réservé du texte 13">
            <a:extLst>
              <a:ext uri="{FF2B5EF4-FFF2-40B4-BE49-F238E27FC236}">
                <a16:creationId xmlns:a16="http://schemas.microsoft.com/office/drawing/2014/main" id="{4B13B70C-408A-6EE2-FA6C-4DF5E741AE86}"/>
              </a:ext>
            </a:extLst>
          </p:cNvPr>
          <p:cNvSpPr>
            <a:spLocks noGrp="1"/>
          </p:cNvSpPr>
          <p:nvPr>
            <p:ph type="body" sz="quarter" idx="18" hasCustomPrompt="1"/>
          </p:nvPr>
        </p:nvSpPr>
        <p:spPr>
          <a:xfrm>
            <a:off x="1099572" y="4817385"/>
            <a:ext cx="4649787" cy="221095"/>
          </a:xfrm>
        </p:spPr>
        <p:txBody>
          <a:bodyPr>
            <a:normAutofit/>
          </a:bodyPr>
          <a:lstStyle>
            <a:lvl1pPr>
              <a:defRPr sz="2000" b="0">
                <a:solidFill>
                  <a:schemeClr val="tx1"/>
                </a:solidFill>
              </a:defRPr>
            </a:lvl1pPr>
          </a:lstStyle>
          <a:p>
            <a:pPr lvl="0"/>
            <a:r>
              <a:rPr lang="fr-FR" dirty="0"/>
              <a:t>Poste</a:t>
            </a:r>
          </a:p>
        </p:txBody>
      </p:sp>
      <p:sp>
        <p:nvSpPr>
          <p:cNvPr id="10" name="Espace réservé du texte 13">
            <a:extLst>
              <a:ext uri="{FF2B5EF4-FFF2-40B4-BE49-F238E27FC236}">
                <a16:creationId xmlns:a16="http://schemas.microsoft.com/office/drawing/2014/main" id="{11AEDADA-0913-1B9B-9407-2E1B27D7AD60}"/>
              </a:ext>
            </a:extLst>
          </p:cNvPr>
          <p:cNvSpPr>
            <a:spLocks noGrp="1"/>
          </p:cNvSpPr>
          <p:nvPr>
            <p:ph type="body" sz="quarter" idx="19" hasCustomPrompt="1"/>
          </p:nvPr>
        </p:nvSpPr>
        <p:spPr>
          <a:xfrm>
            <a:off x="1099572" y="5195827"/>
            <a:ext cx="4649787" cy="221095"/>
          </a:xfrm>
        </p:spPr>
        <p:txBody>
          <a:bodyPr>
            <a:normAutofit/>
          </a:bodyPr>
          <a:lstStyle>
            <a:lvl1pPr>
              <a:defRPr sz="2000" b="0">
                <a:solidFill>
                  <a:schemeClr val="tx1"/>
                </a:solidFill>
              </a:defRPr>
            </a:lvl1pPr>
          </a:lstStyle>
          <a:p>
            <a:pPr lvl="0"/>
            <a:r>
              <a:rPr lang="fr-FR" dirty="0"/>
              <a:t>Adresse mail</a:t>
            </a:r>
          </a:p>
        </p:txBody>
      </p:sp>
      <p:sp>
        <p:nvSpPr>
          <p:cNvPr id="11" name="Espace réservé du texte 13">
            <a:extLst>
              <a:ext uri="{FF2B5EF4-FFF2-40B4-BE49-F238E27FC236}">
                <a16:creationId xmlns:a16="http://schemas.microsoft.com/office/drawing/2014/main" id="{8C237264-EDC7-3AC3-BC6A-3BBA27A362A5}"/>
              </a:ext>
            </a:extLst>
          </p:cNvPr>
          <p:cNvSpPr>
            <a:spLocks noGrp="1"/>
          </p:cNvSpPr>
          <p:nvPr>
            <p:ph type="body" sz="quarter" idx="20" hasCustomPrompt="1"/>
          </p:nvPr>
        </p:nvSpPr>
        <p:spPr>
          <a:xfrm>
            <a:off x="1099572" y="5581055"/>
            <a:ext cx="4649787" cy="221095"/>
          </a:xfrm>
        </p:spPr>
        <p:txBody>
          <a:bodyPr>
            <a:normAutofit/>
          </a:bodyPr>
          <a:lstStyle>
            <a:lvl1pPr>
              <a:defRPr sz="2000" b="0">
                <a:solidFill>
                  <a:schemeClr val="tx1"/>
                </a:solidFill>
              </a:defRPr>
            </a:lvl1pPr>
          </a:lstStyle>
          <a:p>
            <a:pPr lvl="0"/>
            <a:r>
              <a:rPr lang="fr-FR" dirty="0"/>
              <a:t>Téléphone</a:t>
            </a:r>
          </a:p>
        </p:txBody>
      </p:sp>
      <p:sp>
        <p:nvSpPr>
          <p:cNvPr id="12" name="Espace réservé pour une image  6">
            <a:extLst>
              <a:ext uri="{FF2B5EF4-FFF2-40B4-BE49-F238E27FC236}">
                <a16:creationId xmlns:a16="http://schemas.microsoft.com/office/drawing/2014/main" id="{410310C7-0EC7-4E7D-1996-E05B995EAF25}"/>
              </a:ext>
            </a:extLst>
          </p:cNvPr>
          <p:cNvSpPr>
            <a:spLocks noGrp="1"/>
          </p:cNvSpPr>
          <p:nvPr>
            <p:ph type="pic" sz="quarter" idx="21" hasCustomPrompt="1"/>
          </p:nvPr>
        </p:nvSpPr>
        <p:spPr>
          <a:xfrm>
            <a:off x="6697730" y="1709900"/>
            <a:ext cx="2254250" cy="2254250"/>
          </a:xfrm>
          <a:prstGeom prst="ellipse">
            <a:avLst/>
          </a:prstGeom>
          <a:solidFill>
            <a:schemeClr val="bg1">
              <a:lumMod val="95000"/>
            </a:schemeClr>
          </a:solidFill>
        </p:spPr>
        <p:txBody>
          <a:bodyPr anchor="ctr">
            <a:normAutofit/>
          </a:bodyPr>
          <a:lstStyle>
            <a:lvl1pPr algn="ctr">
              <a:defRPr sz="1200" b="0">
                <a:solidFill>
                  <a:schemeClr val="tx1"/>
                </a:solidFill>
              </a:defRPr>
            </a:lvl1pPr>
          </a:lstStyle>
          <a:p>
            <a:r>
              <a:rPr lang="fr-FR" dirty="0"/>
              <a:t>Photo</a:t>
            </a:r>
          </a:p>
        </p:txBody>
      </p:sp>
      <p:sp>
        <p:nvSpPr>
          <p:cNvPr id="13" name="Espace réservé du texte 13">
            <a:extLst>
              <a:ext uri="{FF2B5EF4-FFF2-40B4-BE49-F238E27FC236}">
                <a16:creationId xmlns:a16="http://schemas.microsoft.com/office/drawing/2014/main" id="{C680C135-9D38-0A17-5A64-AB197EA90005}"/>
              </a:ext>
            </a:extLst>
          </p:cNvPr>
          <p:cNvSpPr>
            <a:spLocks noGrp="1"/>
          </p:cNvSpPr>
          <p:nvPr>
            <p:ph type="body" sz="quarter" idx="22" hasCustomPrompt="1"/>
          </p:nvPr>
        </p:nvSpPr>
        <p:spPr>
          <a:xfrm>
            <a:off x="6697730" y="4248202"/>
            <a:ext cx="4649787" cy="388824"/>
          </a:xfrm>
        </p:spPr>
        <p:txBody>
          <a:bodyPr>
            <a:normAutofit/>
          </a:bodyPr>
          <a:lstStyle>
            <a:lvl1pPr>
              <a:defRPr sz="2400">
                <a:solidFill>
                  <a:schemeClr val="tx1"/>
                </a:solidFill>
              </a:defRPr>
            </a:lvl1pPr>
          </a:lstStyle>
          <a:p>
            <a:pPr lvl="0"/>
            <a:r>
              <a:rPr lang="fr-FR" dirty="0"/>
              <a:t>Prénom Nom</a:t>
            </a:r>
          </a:p>
        </p:txBody>
      </p:sp>
      <p:sp>
        <p:nvSpPr>
          <p:cNvPr id="14" name="Espace réservé du texte 13">
            <a:extLst>
              <a:ext uri="{FF2B5EF4-FFF2-40B4-BE49-F238E27FC236}">
                <a16:creationId xmlns:a16="http://schemas.microsoft.com/office/drawing/2014/main" id="{98CAD018-C1A5-88C4-08B9-E0F73AC2AC5F}"/>
              </a:ext>
            </a:extLst>
          </p:cNvPr>
          <p:cNvSpPr>
            <a:spLocks noGrp="1"/>
          </p:cNvSpPr>
          <p:nvPr>
            <p:ph type="body" sz="quarter" idx="23" hasCustomPrompt="1"/>
          </p:nvPr>
        </p:nvSpPr>
        <p:spPr>
          <a:xfrm>
            <a:off x="6697730" y="4817385"/>
            <a:ext cx="4649787" cy="221095"/>
          </a:xfrm>
        </p:spPr>
        <p:txBody>
          <a:bodyPr>
            <a:normAutofit/>
          </a:bodyPr>
          <a:lstStyle>
            <a:lvl1pPr>
              <a:defRPr sz="2000" b="0">
                <a:solidFill>
                  <a:schemeClr val="tx1"/>
                </a:solidFill>
              </a:defRPr>
            </a:lvl1pPr>
          </a:lstStyle>
          <a:p>
            <a:pPr lvl="0"/>
            <a:r>
              <a:rPr lang="fr-FR" dirty="0"/>
              <a:t>Poste</a:t>
            </a:r>
          </a:p>
        </p:txBody>
      </p:sp>
      <p:sp>
        <p:nvSpPr>
          <p:cNvPr id="15" name="Espace réservé du texte 13">
            <a:extLst>
              <a:ext uri="{FF2B5EF4-FFF2-40B4-BE49-F238E27FC236}">
                <a16:creationId xmlns:a16="http://schemas.microsoft.com/office/drawing/2014/main" id="{13102C2A-CDF8-0C72-3E89-B357C7EB783C}"/>
              </a:ext>
            </a:extLst>
          </p:cNvPr>
          <p:cNvSpPr>
            <a:spLocks noGrp="1"/>
          </p:cNvSpPr>
          <p:nvPr>
            <p:ph type="body" sz="quarter" idx="24" hasCustomPrompt="1"/>
          </p:nvPr>
        </p:nvSpPr>
        <p:spPr>
          <a:xfrm>
            <a:off x="6697730" y="5195827"/>
            <a:ext cx="4649787" cy="221095"/>
          </a:xfrm>
        </p:spPr>
        <p:txBody>
          <a:bodyPr>
            <a:normAutofit/>
          </a:bodyPr>
          <a:lstStyle>
            <a:lvl1pPr>
              <a:defRPr sz="2000" b="0">
                <a:solidFill>
                  <a:schemeClr val="tx1"/>
                </a:solidFill>
              </a:defRPr>
            </a:lvl1pPr>
          </a:lstStyle>
          <a:p>
            <a:pPr lvl="0"/>
            <a:r>
              <a:rPr lang="fr-FR" dirty="0"/>
              <a:t>Adresse mail</a:t>
            </a:r>
          </a:p>
        </p:txBody>
      </p:sp>
      <p:sp>
        <p:nvSpPr>
          <p:cNvPr id="16" name="Espace réservé du texte 13">
            <a:extLst>
              <a:ext uri="{FF2B5EF4-FFF2-40B4-BE49-F238E27FC236}">
                <a16:creationId xmlns:a16="http://schemas.microsoft.com/office/drawing/2014/main" id="{21665144-18C2-A751-8EAA-FB1810ACEFE4}"/>
              </a:ext>
            </a:extLst>
          </p:cNvPr>
          <p:cNvSpPr>
            <a:spLocks noGrp="1"/>
          </p:cNvSpPr>
          <p:nvPr>
            <p:ph type="body" sz="quarter" idx="25" hasCustomPrompt="1"/>
          </p:nvPr>
        </p:nvSpPr>
        <p:spPr>
          <a:xfrm>
            <a:off x="6697730" y="5581055"/>
            <a:ext cx="4649787" cy="221095"/>
          </a:xfrm>
        </p:spPr>
        <p:txBody>
          <a:bodyPr>
            <a:normAutofit/>
          </a:bodyPr>
          <a:lstStyle>
            <a:lvl1pPr>
              <a:defRPr sz="2000" b="0">
                <a:solidFill>
                  <a:schemeClr val="tx1"/>
                </a:solidFill>
              </a:defRPr>
            </a:lvl1pPr>
          </a:lstStyle>
          <a:p>
            <a:pPr lvl="0"/>
            <a:r>
              <a:rPr lang="fr-FR" dirty="0"/>
              <a:t>Téléphone</a:t>
            </a:r>
          </a:p>
        </p:txBody>
      </p:sp>
      <p:sp>
        <p:nvSpPr>
          <p:cNvPr id="2" name="Espace réservé du numéro de diapositive 2">
            <a:extLst>
              <a:ext uri="{FF2B5EF4-FFF2-40B4-BE49-F238E27FC236}">
                <a16:creationId xmlns:a16="http://schemas.microsoft.com/office/drawing/2014/main" id="{E7E615B4-D1F3-DBEA-B46D-62D4B1736455}"/>
              </a:ext>
            </a:extLst>
          </p:cNvPr>
          <p:cNvSpPr>
            <a:spLocks noGrp="1"/>
          </p:cNvSpPr>
          <p:nvPr>
            <p:ph type="sldNum" sz="quarter" idx="10"/>
          </p:nvPr>
        </p:nvSpPr>
        <p:spPr>
          <a:xfrm>
            <a:off x="291082" y="6492876"/>
            <a:ext cx="547118" cy="180000"/>
          </a:xfrm>
        </p:spPr>
        <p:txBody>
          <a:bodyPr/>
          <a:lstStyle/>
          <a:p>
            <a:fld id="{D67C0D4E-7AF8-4EE0-8632-0BA880AF82F5}" type="slidenum">
              <a:rPr lang="fr-FR" smtClean="0"/>
              <a:pPr/>
              <a:t>‹N°›</a:t>
            </a:fld>
            <a:endParaRPr lang="fr-FR"/>
          </a:p>
        </p:txBody>
      </p:sp>
      <p:sp>
        <p:nvSpPr>
          <p:cNvPr id="5" name="Espace réservé du pied de page 3">
            <a:extLst>
              <a:ext uri="{FF2B5EF4-FFF2-40B4-BE49-F238E27FC236}">
                <a16:creationId xmlns:a16="http://schemas.microsoft.com/office/drawing/2014/main" id="{07CA6059-8864-E9C2-7EAB-0BE7824095F5}"/>
              </a:ext>
            </a:extLst>
          </p:cNvPr>
          <p:cNvSpPr>
            <a:spLocks noGrp="1"/>
          </p:cNvSpPr>
          <p:nvPr>
            <p:ph type="ftr" sz="quarter" idx="11"/>
          </p:nvPr>
        </p:nvSpPr>
        <p:spPr>
          <a:xfrm>
            <a:off x="2139409" y="6492875"/>
            <a:ext cx="4114800" cy="180000"/>
          </a:xfrm>
        </p:spPr>
        <p:txBody>
          <a:bodyPr/>
          <a:lstStyle/>
          <a:p>
            <a:r>
              <a:rPr lang="fr-FR"/>
              <a:t>Présentation Tenerrdis - Atelier mobilités</a:t>
            </a:r>
          </a:p>
        </p:txBody>
      </p:sp>
      <p:sp>
        <p:nvSpPr>
          <p:cNvPr id="6" name="Espace réservé de la date 4">
            <a:extLst>
              <a:ext uri="{FF2B5EF4-FFF2-40B4-BE49-F238E27FC236}">
                <a16:creationId xmlns:a16="http://schemas.microsoft.com/office/drawing/2014/main" id="{291BAA02-1804-7ECF-EA21-4786D68305C3}"/>
              </a:ext>
            </a:extLst>
          </p:cNvPr>
          <p:cNvSpPr>
            <a:spLocks noGrp="1"/>
          </p:cNvSpPr>
          <p:nvPr>
            <p:ph type="dt" sz="half" idx="12"/>
          </p:nvPr>
        </p:nvSpPr>
        <p:spPr>
          <a:xfrm>
            <a:off x="987552" y="6492875"/>
            <a:ext cx="941108" cy="180000"/>
          </a:xfrm>
        </p:spPr>
        <p:txBody>
          <a:bodyPr/>
          <a:lstStyle/>
          <a:p>
            <a:r>
              <a:rPr lang="fr-FR"/>
              <a:t>17/06/2025</a:t>
            </a:r>
          </a:p>
        </p:txBody>
      </p:sp>
      <p:cxnSp>
        <p:nvCxnSpPr>
          <p:cNvPr id="17" name="Connecteur droit 16">
            <a:extLst>
              <a:ext uri="{FF2B5EF4-FFF2-40B4-BE49-F238E27FC236}">
                <a16:creationId xmlns:a16="http://schemas.microsoft.com/office/drawing/2014/main" id="{D74AE2BE-DC70-5E0E-A578-EB0E57D94C6C}"/>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Image 18" descr="Une image contenant lune, croissant, astronomie, nuit&#10;&#10;Description générée automatiquement">
            <a:extLst>
              <a:ext uri="{FF2B5EF4-FFF2-40B4-BE49-F238E27FC236}">
                <a16:creationId xmlns:a16="http://schemas.microsoft.com/office/drawing/2014/main" id="{99147E19-649B-B207-4EEA-8854585ECE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6434" y="6280375"/>
            <a:ext cx="569062" cy="372736"/>
          </a:xfrm>
          <a:prstGeom prst="rect">
            <a:avLst/>
          </a:prstGeom>
        </p:spPr>
      </p:pic>
    </p:spTree>
    <p:extLst>
      <p:ext uri="{BB962C8B-B14F-4D97-AF65-F5344CB8AC3E}">
        <p14:creationId xmlns:p14="http://schemas.microsoft.com/office/powerpoint/2010/main" val="17576655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in">
    <p:spTree>
      <p:nvGrpSpPr>
        <p:cNvPr id="1" name=""/>
        <p:cNvGrpSpPr/>
        <p:nvPr/>
      </p:nvGrpSpPr>
      <p:grpSpPr>
        <a:xfrm>
          <a:off x="0" y="0"/>
          <a:ext cx="0" cy="0"/>
          <a:chOff x="0" y="0"/>
          <a:chExt cx="0" cy="0"/>
        </a:xfrm>
      </p:grpSpPr>
      <p:sp>
        <p:nvSpPr>
          <p:cNvPr id="8" name="ZoneTexte 7">
            <a:hlinkClick r:id="rId2"/>
            <a:extLst>
              <a:ext uri="{FF2B5EF4-FFF2-40B4-BE49-F238E27FC236}">
                <a16:creationId xmlns:a16="http://schemas.microsoft.com/office/drawing/2014/main" id="{440D5BFF-A2F7-7609-C5D0-7C164F57664D}"/>
              </a:ext>
            </a:extLst>
          </p:cNvPr>
          <p:cNvSpPr txBox="1"/>
          <p:nvPr userDrawn="1"/>
        </p:nvSpPr>
        <p:spPr>
          <a:xfrm>
            <a:off x="5550825" y="4825800"/>
            <a:ext cx="1090363" cy="307777"/>
          </a:xfrm>
          <a:prstGeom prst="rect">
            <a:avLst/>
          </a:prstGeom>
          <a:noFill/>
        </p:spPr>
        <p:txBody>
          <a:bodyPr wrap="none" rtlCol="0">
            <a:spAutoFit/>
          </a:bodyPr>
          <a:lstStyle/>
          <a:p>
            <a:pPr algn="ctr"/>
            <a:r>
              <a:rPr lang="fr-FR" sz="1400" b="1" dirty="0">
                <a:solidFill>
                  <a:schemeClr val="tx2"/>
                </a:solidFill>
                <a:latin typeface="Arial" panose="020B0604020202020204" pitchFamily="34" charset="0"/>
                <a:cs typeface="Arial" panose="020B0604020202020204" pitchFamily="34" charset="0"/>
              </a:rPr>
              <a:t>sol3d.com</a:t>
            </a:r>
          </a:p>
        </p:txBody>
      </p:sp>
      <p:sp>
        <p:nvSpPr>
          <p:cNvPr id="9" name="ZoneTexte 8">
            <a:extLst>
              <a:ext uri="{FF2B5EF4-FFF2-40B4-BE49-F238E27FC236}">
                <a16:creationId xmlns:a16="http://schemas.microsoft.com/office/drawing/2014/main" id="{9F45E05A-949A-E751-44A9-8FF67C094994}"/>
              </a:ext>
            </a:extLst>
          </p:cNvPr>
          <p:cNvSpPr txBox="1"/>
          <p:nvPr userDrawn="1"/>
        </p:nvSpPr>
        <p:spPr>
          <a:xfrm>
            <a:off x="5384106" y="5133577"/>
            <a:ext cx="1423789" cy="276999"/>
          </a:xfrm>
          <a:prstGeom prst="rect">
            <a:avLst/>
          </a:prstGeom>
          <a:noFill/>
        </p:spPr>
        <p:txBody>
          <a:bodyPr wrap="none" rtlCol="0">
            <a:spAutoFit/>
          </a:bodyPr>
          <a:lstStyle/>
          <a:p>
            <a:pPr algn="ctr"/>
            <a:r>
              <a:rPr lang="fr-FR" sz="1200" b="0" dirty="0">
                <a:solidFill>
                  <a:schemeClr val="tx1"/>
                </a:solidFill>
                <a:latin typeface="Arial" panose="020B0604020202020204" pitchFamily="34" charset="0"/>
                <a:cs typeface="Arial" panose="020B0604020202020204" pitchFamily="34" charset="0"/>
              </a:rPr>
              <a:t>GROUPE</a:t>
            </a:r>
            <a:r>
              <a:rPr lang="fr-FR" sz="1200" b="0" baseline="0" dirty="0">
                <a:solidFill>
                  <a:schemeClr val="tx1"/>
                </a:solidFill>
                <a:latin typeface="Arial" panose="020B0604020202020204" pitchFamily="34" charset="0"/>
                <a:cs typeface="Arial" panose="020B0604020202020204" pitchFamily="34" charset="0"/>
              </a:rPr>
              <a:t> KERAN</a:t>
            </a:r>
            <a:endParaRPr lang="fr-FR" sz="1200" b="0" dirty="0">
              <a:solidFill>
                <a:schemeClr val="tx1"/>
              </a:solidFill>
              <a:latin typeface="Arial" panose="020B0604020202020204" pitchFamily="34" charset="0"/>
              <a:cs typeface="Arial" panose="020B0604020202020204" pitchFamily="34" charset="0"/>
            </a:endParaRPr>
          </a:p>
        </p:txBody>
      </p:sp>
      <p:pic>
        <p:nvPicPr>
          <p:cNvPr id="3" name="Image 2" descr="Une image contenant lune, croissant, astronomie, nuit&#10;&#10;Description générée automatiquement">
            <a:extLst>
              <a:ext uri="{FF2B5EF4-FFF2-40B4-BE49-F238E27FC236}">
                <a16:creationId xmlns:a16="http://schemas.microsoft.com/office/drawing/2014/main" id="{01EBC86C-5070-B493-284A-CA5B342130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1557" y="2041344"/>
            <a:ext cx="2906953" cy="1904055"/>
          </a:xfrm>
          <a:prstGeom prst="rect">
            <a:avLst/>
          </a:prstGeom>
        </p:spPr>
      </p:pic>
    </p:spTree>
    <p:extLst>
      <p:ext uri="{BB962C8B-B14F-4D97-AF65-F5344CB8AC3E}">
        <p14:creationId xmlns:p14="http://schemas.microsoft.com/office/powerpoint/2010/main" val="1060161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Vide">
    <p:spTree>
      <p:nvGrpSpPr>
        <p:cNvPr id="1" name=""/>
        <p:cNvGrpSpPr/>
        <p:nvPr/>
      </p:nvGrpSpPr>
      <p:grpSpPr>
        <a:xfrm>
          <a:off x="0" y="0"/>
          <a:ext cx="0" cy="0"/>
          <a:chOff x="0" y="0"/>
          <a:chExt cx="0" cy="0"/>
        </a:xfrm>
      </p:grpSpPr>
      <p:sp>
        <p:nvSpPr>
          <p:cNvPr id="2" name="Espace réservé du pied de page 3">
            <a:extLst>
              <a:ext uri="{FF2B5EF4-FFF2-40B4-BE49-F238E27FC236}">
                <a16:creationId xmlns:a16="http://schemas.microsoft.com/office/drawing/2014/main" id="{7604BF5E-7B05-C2A2-B0EF-51442E4140A7}"/>
              </a:ext>
            </a:extLst>
          </p:cNvPr>
          <p:cNvSpPr>
            <a:spLocks noGrp="1"/>
          </p:cNvSpPr>
          <p:nvPr>
            <p:ph type="ftr" sz="quarter" idx="11"/>
          </p:nvPr>
        </p:nvSpPr>
        <p:spPr>
          <a:xfrm>
            <a:off x="2139408" y="6492875"/>
            <a:ext cx="5253485" cy="180000"/>
          </a:xfrm>
        </p:spPr>
        <p:txBody>
          <a:bodyPr/>
          <a:lstStyle/>
          <a:p>
            <a:r>
              <a:rPr lang="fr-FR"/>
              <a:t>Présentation Tenerrdis - Atelier mobilités</a:t>
            </a:r>
            <a:endParaRPr lang="fr-FR" dirty="0"/>
          </a:p>
        </p:txBody>
      </p:sp>
      <p:sp>
        <p:nvSpPr>
          <p:cNvPr id="3" name="Espace réservé de la date 4">
            <a:extLst>
              <a:ext uri="{FF2B5EF4-FFF2-40B4-BE49-F238E27FC236}">
                <a16:creationId xmlns:a16="http://schemas.microsoft.com/office/drawing/2014/main" id="{2EC48738-245E-BE63-D36D-6B4F24FA1FEA}"/>
              </a:ext>
            </a:extLst>
          </p:cNvPr>
          <p:cNvSpPr>
            <a:spLocks noGrp="1"/>
          </p:cNvSpPr>
          <p:nvPr>
            <p:ph type="dt" sz="half" idx="12"/>
          </p:nvPr>
        </p:nvSpPr>
        <p:spPr>
          <a:xfrm>
            <a:off x="987552" y="6492875"/>
            <a:ext cx="941108" cy="180000"/>
          </a:xfrm>
        </p:spPr>
        <p:txBody>
          <a:bodyPr/>
          <a:lstStyle/>
          <a:p>
            <a:r>
              <a:rPr lang="fr-FR"/>
              <a:t>17/06/2025</a:t>
            </a:r>
          </a:p>
        </p:txBody>
      </p:sp>
      <p:cxnSp>
        <p:nvCxnSpPr>
          <p:cNvPr id="4" name="Connecteur droit 3">
            <a:extLst>
              <a:ext uri="{FF2B5EF4-FFF2-40B4-BE49-F238E27FC236}">
                <a16:creationId xmlns:a16="http://schemas.microsoft.com/office/drawing/2014/main" id="{997A2115-C916-2699-E803-6130E27F2F7A}"/>
              </a:ext>
            </a:extLst>
          </p:cNvPr>
          <p:cNvCxnSpPr>
            <a:cxnSpLocks/>
          </p:cNvCxnSpPr>
          <p:nvPr userDrawn="1"/>
        </p:nvCxnSpPr>
        <p:spPr>
          <a:xfrm>
            <a:off x="2034036" y="6492875"/>
            <a:ext cx="0" cy="160657"/>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69160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image" Target="../media/image1.pn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736A9C-F184-9DBB-C4B2-72B72631BCD1}"/>
              </a:ext>
            </a:extLst>
          </p:cNvPr>
          <p:cNvSpPr>
            <a:spLocks noGrp="1"/>
          </p:cNvSpPr>
          <p:nvPr>
            <p:ph type="title"/>
          </p:nvPr>
        </p:nvSpPr>
        <p:spPr>
          <a:xfrm>
            <a:off x="291082" y="365125"/>
            <a:ext cx="11609836" cy="379478"/>
          </a:xfrm>
          <a:prstGeom prst="rect">
            <a:avLst/>
          </a:prstGeom>
        </p:spPr>
        <p:txBody>
          <a:bodyPr vert="horz" lIns="0" tIns="0" rIns="0" bIns="0" rtlCol="0" anchor="t">
            <a:normAutofit/>
          </a:bodyPr>
          <a:lstStyle/>
          <a:p>
            <a:r>
              <a:rPr lang="fr-FR" dirty="0"/>
              <a:t>Titre de la partie</a:t>
            </a:r>
            <a:br>
              <a:rPr lang="fr-FR" dirty="0"/>
            </a:br>
            <a:endParaRPr lang="fr-FR" dirty="0"/>
          </a:p>
        </p:txBody>
      </p:sp>
      <p:sp>
        <p:nvSpPr>
          <p:cNvPr id="3" name="Espace réservé du texte 2">
            <a:extLst>
              <a:ext uri="{FF2B5EF4-FFF2-40B4-BE49-F238E27FC236}">
                <a16:creationId xmlns:a16="http://schemas.microsoft.com/office/drawing/2014/main" id="{C84A398F-151D-6A98-55F7-2BDC1EC2B316}"/>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sp>
        <p:nvSpPr>
          <p:cNvPr id="6" name="Espace réservé du numéro de diapositive 5">
            <a:extLst>
              <a:ext uri="{FF2B5EF4-FFF2-40B4-BE49-F238E27FC236}">
                <a16:creationId xmlns:a16="http://schemas.microsoft.com/office/drawing/2014/main" id="{CC9D12B1-F038-B0C3-CB2B-5B6A4A4F6AC8}"/>
              </a:ext>
            </a:extLst>
          </p:cNvPr>
          <p:cNvSpPr>
            <a:spLocks noGrp="1"/>
          </p:cNvSpPr>
          <p:nvPr>
            <p:ph type="sldNum" sz="quarter" idx="4"/>
          </p:nvPr>
        </p:nvSpPr>
        <p:spPr>
          <a:xfrm>
            <a:off x="291082" y="6492876"/>
            <a:ext cx="547118" cy="180000"/>
          </a:xfrm>
          <a:prstGeom prst="rect">
            <a:avLst/>
          </a:prstGeom>
        </p:spPr>
        <p:txBody>
          <a:bodyPr vert="horz" lIns="0" tIns="0" rIns="0" bIns="0" rtlCol="0" anchor="ctr"/>
          <a:lstStyle>
            <a:lvl1pPr algn="l">
              <a:defRPr sz="900" b="1">
                <a:solidFill>
                  <a:schemeClr val="tx1"/>
                </a:solidFill>
                <a:latin typeface="Arial" panose="020B0604020202020204" pitchFamily="34" charset="0"/>
                <a:cs typeface="Arial" panose="020B0604020202020204" pitchFamily="34" charset="0"/>
              </a:defRPr>
            </a:lvl1pPr>
          </a:lstStyle>
          <a:p>
            <a:fld id="{D67C0D4E-7AF8-4EE0-8632-0BA880AF82F5}" type="slidenum">
              <a:rPr lang="fr-FR" smtClean="0"/>
              <a:pPr/>
              <a:t>‹N°›</a:t>
            </a:fld>
            <a:endParaRPr lang="fr-FR" dirty="0"/>
          </a:p>
        </p:txBody>
      </p:sp>
      <p:sp>
        <p:nvSpPr>
          <p:cNvPr id="13" name="Espace réservé du pied de page 4">
            <a:extLst>
              <a:ext uri="{FF2B5EF4-FFF2-40B4-BE49-F238E27FC236}">
                <a16:creationId xmlns:a16="http://schemas.microsoft.com/office/drawing/2014/main" id="{FB2BE389-4333-A5DC-1B68-2316B8CE4853}"/>
              </a:ext>
            </a:extLst>
          </p:cNvPr>
          <p:cNvSpPr>
            <a:spLocks noGrp="1"/>
          </p:cNvSpPr>
          <p:nvPr>
            <p:ph type="ftr" sz="quarter" idx="3"/>
          </p:nvPr>
        </p:nvSpPr>
        <p:spPr>
          <a:xfrm>
            <a:off x="2139409" y="6492875"/>
            <a:ext cx="4114800" cy="180000"/>
          </a:xfrm>
          <a:prstGeom prst="rect">
            <a:avLst/>
          </a:prstGeom>
        </p:spPr>
        <p:txBody>
          <a:bodyPr lIns="0" tIns="0" rIns="0" bIns="0" anchor="ctr"/>
          <a:lstStyle>
            <a:lvl1pPr>
              <a:defRPr sz="900">
                <a:latin typeface="Arial" panose="020B0604020202020204" pitchFamily="34" charset="0"/>
                <a:cs typeface="Arial" panose="020B0604020202020204" pitchFamily="34" charset="0"/>
              </a:defRPr>
            </a:lvl1pPr>
          </a:lstStyle>
          <a:p>
            <a:r>
              <a:rPr lang="fr-FR"/>
              <a:t>Présentation Tenerrdis - Atelier mobilités</a:t>
            </a:r>
            <a:endParaRPr lang="fr-FR" dirty="0"/>
          </a:p>
        </p:txBody>
      </p:sp>
      <p:sp>
        <p:nvSpPr>
          <p:cNvPr id="14" name="Espace réservé de la date 3">
            <a:extLst>
              <a:ext uri="{FF2B5EF4-FFF2-40B4-BE49-F238E27FC236}">
                <a16:creationId xmlns:a16="http://schemas.microsoft.com/office/drawing/2014/main" id="{E0FD9457-D572-C0FB-8ECC-A1B395C1A4B5}"/>
              </a:ext>
            </a:extLst>
          </p:cNvPr>
          <p:cNvSpPr>
            <a:spLocks noGrp="1"/>
          </p:cNvSpPr>
          <p:nvPr>
            <p:ph type="dt" sz="half" idx="2"/>
          </p:nvPr>
        </p:nvSpPr>
        <p:spPr>
          <a:xfrm>
            <a:off x="987552" y="6492875"/>
            <a:ext cx="941108" cy="180000"/>
          </a:xfrm>
          <a:prstGeom prst="rect">
            <a:avLst/>
          </a:prstGeom>
        </p:spPr>
        <p:txBody>
          <a:bodyPr lIns="0" tIns="0" rIns="0" bIns="0" anchor="ctr"/>
          <a:lstStyle>
            <a:lvl1pPr algn="r">
              <a:defRPr sz="900"/>
            </a:lvl1pPr>
          </a:lstStyle>
          <a:p>
            <a:r>
              <a:rPr lang="fr-FR"/>
              <a:t>17/06/2025</a:t>
            </a:r>
            <a:endParaRPr lang="fr-FR" dirty="0"/>
          </a:p>
        </p:txBody>
      </p:sp>
    </p:spTree>
    <p:extLst>
      <p:ext uri="{BB962C8B-B14F-4D97-AF65-F5344CB8AC3E}">
        <p14:creationId xmlns:p14="http://schemas.microsoft.com/office/powerpoint/2010/main" val="321874752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6" r:id="rId3"/>
    <p:sldLayoutId id="2147483651" r:id="rId4"/>
    <p:sldLayoutId id="2147483667" r:id="rId5"/>
    <p:sldLayoutId id="2147483650" r:id="rId6"/>
    <p:sldLayoutId id="2147483674" r:id="rId7"/>
    <p:sldLayoutId id="2147483673" r:id="rId8"/>
    <p:sldLayoutId id="2147483669" r:id="rId9"/>
    <p:sldLayoutId id="2147483670" r:id="rId10"/>
    <p:sldLayoutId id="2147483658" r:id="rId11"/>
    <p:sldLayoutId id="2147483661" r:id="rId12"/>
    <p:sldLayoutId id="2147483660" r:id="rId13"/>
    <p:sldLayoutId id="2147483659" r:id="rId14"/>
    <p:sldLayoutId id="2147483665" r:id="rId15"/>
    <p:sldLayoutId id="2147483663" r:id="rId16"/>
    <p:sldLayoutId id="2147483672" r:id="rId17"/>
    <p:sldLayoutId id="2147483654" r:id="rId18"/>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Tx/>
        <a:buNone/>
        <a:defRPr sz="1800" i="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800" i="1" kern="1200">
          <a:solidFill>
            <a:schemeClr val="tx1"/>
          </a:solidFill>
          <a:latin typeface="Arial" panose="020B0604020202020204" pitchFamily="34" charset="0"/>
          <a:ea typeface="+mn-ea"/>
          <a:cs typeface="Arial" panose="020B0604020202020204" pitchFamily="34" charset="0"/>
        </a:defRPr>
      </a:lvl4pPr>
      <a:lvl5pPr marL="285750" indent="-285750" algn="l" defTabSz="914400" rtl="0" eaLnBrk="1" latinLnBrk="0" hangingPunct="1">
        <a:lnSpc>
          <a:spcPct val="90000"/>
        </a:lnSpc>
        <a:spcBef>
          <a:spcPts val="500"/>
        </a:spcBef>
        <a:buClr>
          <a:schemeClr val="tx2"/>
        </a:buClr>
        <a:buSzPct val="100000"/>
        <a:buFontTx/>
        <a:buBlip>
          <a:blip r:embed="rId20"/>
        </a:buBlip>
        <a:defRPr sz="1800" b="1" i="0" kern="1200">
          <a:solidFill>
            <a:schemeClr val="tx1"/>
          </a:solidFill>
          <a:latin typeface="Arial" panose="020B0604020202020204" pitchFamily="34" charset="0"/>
          <a:ea typeface="+mn-ea"/>
          <a:cs typeface="Arial" panose="020B0604020202020204" pitchFamily="34" charset="0"/>
        </a:defRPr>
      </a:lvl5pPr>
      <a:lvl6pPr marL="3600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A0B7E5B-922A-B8FA-8C56-007CAA442A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B93B318-2643-E42D-EAD5-FE0C50453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3EBE813-596E-84C2-2C19-14556BA009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17/06/2025</a:t>
            </a:r>
          </a:p>
        </p:txBody>
      </p:sp>
      <p:sp>
        <p:nvSpPr>
          <p:cNvPr id="5" name="Espace réservé du pied de page 4">
            <a:extLst>
              <a:ext uri="{FF2B5EF4-FFF2-40B4-BE49-F238E27FC236}">
                <a16:creationId xmlns:a16="http://schemas.microsoft.com/office/drawing/2014/main" id="{9476E76A-A8D1-03BD-FE80-FFA4F776EB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0B01BBAC-AFA4-1BBF-285E-EEF6534868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E0312-3685-4BD9-85F6-4B56B923CE53}" type="slidenum">
              <a:rPr lang="fr-FR" smtClean="0"/>
              <a:t>‹N°›</a:t>
            </a:fld>
            <a:endParaRPr lang="fr-FR"/>
          </a:p>
        </p:txBody>
      </p:sp>
    </p:spTree>
    <p:extLst>
      <p:ext uri="{BB962C8B-B14F-4D97-AF65-F5344CB8AC3E}">
        <p14:creationId xmlns:p14="http://schemas.microsoft.com/office/powerpoint/2010/main" val="301479140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B419CCD-F78C-2301-3E78-4DE32C8967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2A74C93-9ED1-6909-044C-6FEF385AA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84A5ADC-D91E-D73C-692B-A3A7BE9FA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17/06/2025</a:t>
            </a:r>
          </a:p>
        </p:txBody>
      </p:sp>
      <p:sp>
        <p:nvSpPr>
          <p:cNvPr id="5" name="Espace réservé du pied de page 4">
            <a:extLst>
              <a:ext uri="{FF2B5EF4-FFF2-40B4-BE49-F238E27FC236}">
                <a16:creationId xmlns:a16="http://schemas.microsoft.com/office/drawing/2014/main" id="{A11CD40F-D75C-4A1E-4D03-CC0E6B0EAD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CDB565EC-4DA2-A5BF-3858-DB3CA67CF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5FED67-B672-40E6-9F67-83C17523763B}" type="slidenum">
              <a:rPr lang="fr-FR" smtClean="0"/>
              <a:t>‹N°›</a:t>
            </a:fld>
            <a:endParaRPr lang="fr-FR"/>
          </a:p>
        </p:txBody>
      </p:sp>
    </p:spTree>
    <p:extLst>
      <p:ext uri="{BB962C8B-B14F-4D97-AF65-F5344CB8AC3E}">
        <p14:creationId xmlns:p14="http://schemas.microsoft.com/office/powerpoint/2010/main" val="262960197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BC84A16-AFCC-B1A9-3D5F-50067AA75C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D0058E8-E39F-E2CD-2542-D7BD87CEA1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CF86EA8-0BAB-1471-4B17-3E2FC22ECA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17/06/2025</a:t>
            </a:r>
          </a:p>
        </p:txBody>
      </p:sp>
      <p:sp>
        <p:nvSpPr>
          <p:cNvPr id="5" name="Espace réservé du pied de page 4">
            <a:extLst>
              <a:ext uri="{FF2B5EF4-FFF2-40B4-BE49-F238E27FC236}">
                <a16:creationId xmlns:a16="http://schemas.microsoft.com/office/drawing/2014/main" id="{C727CF7C-F81A-06F3-0C07-B26534BA00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B7F2BEDB-00F5-92B8-62AC-2C520A72C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BB373-B7CD-4A27-A2CB-C6075B70127A}" type="slidenum">
              <a:rPr lang="fr-FR" smtClean="0"/>
              <a:t>‹N°›</a:t>
            </a:fld>
            <a:endParaRPr lang="fr-FR"/>
          </a:p>
        </p:txBody>
      </p:sp>
    </p:spTree>
    <p:extLst>
      <p:ext uri="{BB962C8B-B14F-4D97-AF65-F5344CB8AC3E}">
        <p14:creationId xmlns:p14="http://schemas.microsoft.com/office/powerpoint/2010/main" val="34484061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3D1EC32-FF46-7C0A-EF2A-19A51A3AF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B20688A-813F-1051-DD78-D7318D1856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53D3400-BDB9-4C81-91BD-183C3E6124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17/06/2025</a:t>
            </a:r>
          </a:p>
        </p:txBody>
      </p:sp>
      <p:sp>
        <p:nvSpPr>
          <p:cNvPr id="5" name="Espace réservé du pied de page 4">
            <a:extLst>
              <a:ext uri="{FF2B5EF4-FFF2-40B4-BE49-F238E27FC236}">
                <a16:creationId xmlns:a16="http://schemas.microsoft.com/office/drawing/2014/main" id="{8DBB8B44-741D-4397-DABF-3870C46464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8119BCF4-1737-CD19-C673-68554F3121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18BE13-5EFD-4DED-BEA7-7F753BD8AD1E}" type="slidenum">
              <a:rPr lang="fr-FR" smtClean="0"/>
              <a:t>‹N°›</a:t>
            </a:fld>
            <a:endParaRPr lang="fr-FR"/>
          </a:p>
        </p:txBody>
      </p:sp>
    </p:spTree>
    <p:extLst>
      <p:ext uri="{BB962C8B-B14F-4D97-AF65-F5344CB8AC3E}">
        <p14:creationId xmlns:p14="http://schemas.microsoft.com/office/powerpoint/2010/main" val="104862640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D669311-8A82-B576-D1A9-E5007D5AE0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9162897-B756-F1BA-5643-85EA2F40C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F7DBAFE-0F99-2051-942E-1D28F8C26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17/06/2025</a:t>
            </a:r>
          </a:p>
        </p:txBody>
      </p:sp>
      <p:sp>
        <p:nvSpPr>
          <p:cNvPr id="5" name="Espace réservé du pied de page 4">
            <a:extLst>
              <a:ext uri="{FF2B5EF4-FFF2-40B4-BE49-F238E27FC236}">
                <a16:creationId xmlns:a16="http://schemas.microsoft.com/office/drawing/2014/main" id="{49C3AF1C-59AF-851C-9B6F-2E6D651F11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Présentation Tenerrdis - Atelier mobilités</a:t>
            </a:r>
          </a:p>
        </p:txBody>
      </p:sp>
      <p:sp>
        <p:nvSpPr>
          <p:cNvPr id="6" name="Espace réservé du numéro de diapositive 5">
            <a:extLst>
              <a:ext uri="{FF2B5EF4-FFF2-40B4-BE49-F238E27FC236}">
                <a16:creationId xmlns:a16="http://schemas.microsoft.com/office/drawing/2014/main" id="{24A72D1C-FE02-DE37-2F18-5D68D288A3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D1BB3-8FA4-411F-B716-AECA0BF12F94}" type="slidenum">
              <a:rPr lang="fr-FR" smtClean="0"/>
              <a:t>‹N°›</a:t>
            </a:fld>
            <a:endParaRPr lang="fr-FR"/>
          </a:p>
        </p:txBody>
      </p:sp>
    </p:spTree>
    <p:extLst>
      <p:ext uri="{BB962C8B-B14F-4D97-AF65-F5344CB8AC3E}">
        <p14:creationId xmlns:p14="http://schemas.microsoft.com/office/powerpoint/2010/main" val="33045237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315162D-B2C0-7805-C7EA-5F0116ED68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Nom du projet</a:t>
            </a:r>
          </a:p>
          <a:p>
            <a:pPr lvl="2"/>
            <a:r>
              <a:rPr lang="fr-FR" dirty="0"/>
              <a:t>Date</a:t>
            </a:r>
          </a:p>
          <a:p>
            <a:pPr lvl="3"/>
            <a:r>
              <a:rPr lang="fr-FR" dirty="0"/>
              <a:t>Titre catégorie</a:t>
            </a:r>
          </a:p>
          <a:p>
            <a:pPr lvl="4"/>
            <a:r>
              <a:rPr lang="fr-FR" dirty="0"/>
              <a:t>Texte</a:t>
            </a:r>
          </a:p>
          <a:p>
            <a:pPr lvl="5"/>
            <a:r>
              <a:rPr lang="fr-FR" dirty="0"/>
              <a:t>Mission</a:t>
            </a:r>
          </a:p>
          <a:p>
            <a:pPr lvl="6"/>
            <a:r>
              <a:rPr lang="fr-FR" dirty="0"/>
              <a:t>Chiffres clés</a:t>
            </a:r>
          </a:p>
        </p:txBody>
      </p:sp>
      <p:sp>
        <p:nvSpPr>
          <p:cNvPr id="7" name="Espace réservé du numéro de diapositive 5">
            <a:extLst>
              <a:ext uri="{FF2B5EF4-FFF2-40B4-BE49-F238E27FC236}">
                <a16:creationId xmlns:a16="http://schemas.microsoft.com/office/drawing/2014/main" id="{954F946B-AE6D-3B0D-CCF8-CE5559B163D7}"/>
              </a:ext>
            </a:extLst>
          </p:cNvPr>
          <p:cNvSpPr>
            <a:spLocks noGrp="1"/>
          </p:cNvSpPr>
          <p:nvPr>
            <p:ph type="sldNum" sz="quarter" idx="4"/>
          </p:nvPr>
        </p:nvSpPr>
        <p:spPr>
          <a:xfrm>
            <a:off x="291082" y="6492876"/>
            <a:ext cx="547118" cy="180000"/>
          </a:xfrm>
          <a:prstGeom prst="rect">
            <a:avLst/>
          </a:prstGeom>
        </p:spPr>
        <p:txBody>
          <a:bodyPr vert="horz" lIns="0" tIns="0" rIns="0" bIns="0" rtlCol="0" anchor="ctr"/>
          <a:lstStyle>
            <a:lvl1pPr algn="l">
              <a:defRPr sz="900" b="1">
                <a:solidFill>
                  <a:schemeClr val="tx1"/>
                </a:solidFill>
                <a:latin typeface="Arial" panose="020B0604020202020204" pitchFamily="34" charset="0"/>
                <a:cs typeface="Arial" panose="020B0604020202020204" pitchFamily="34" charset="0"/>
              </a:defRPr>
            </a:lvl1pPr>
          </a:lstStyle>
          <a:p>
            <a:fld id="{D67C0D4E-7AF8-4EE0-8632-0BA880AF82F5}" type="slidenum">
              <a:rPr lang="fr-FR" smtClean="0"/>
              <a:pPr/>
              <a:t>‹N°›</a:t>
            </a:fld>
            <a:endParaRPr lang="fr-FR" dirty="0"/>
          </a:p>
        </p:txBody>
      </p:sp>
      <p:sp>
        <p:nvSpPr>
          <p:cNvPr id="9" name="Espace réservé de la date 3">
            <a:extLst>
              <a:ext uri="{FF2B5EF4-FFF2-40B4-BE49-F238E27FC236}">
                <a16:creationId xmlns:a16="http://schemas.microsoft.com/office/drawing/2014/main" id="{618B05CA-C78F-E73C-4760-34C8D5A3140B}"/>
              </a:ext>
            </a:extLst>
          </p:cNvPr>
          <p:cNvSpPr>
            <a:spLocks noGrp="1"/>
          </p:cNvSpPr>
          <p:nvPr>
            <p:ph type="dt" sz="half" idx="2"/>
          </p:nvPr>
        </p:nvSpPr>
        <p:spPr>
          <a:xfrm>
            <a:off x="987552" y="6492875"/>
            <a:ext cx="941108" cy="180000"/>
          </a:xfrm>
          <a:prstGeom prst="rect">
            <a:avLst/>
          </a:prstGeom>
        </p:spPr>
        <p:txBody>
          <a:bodyPr lIns="0" tIns="0" rIns="0" bIns="0" anchor="ctr"/>
          <a:lstStyle>
            <a:lvl1pPr algn="r">
              <a:defRPr sz="900">
                <a:latin typeface="Arial" panose="020B0604020202020204" pitchFamily="34" charset="0"/>
                <a:cs typeface="Arial" panose="020B0604020202020204" pitchFamily="34" charset="0"/>
              </a:defRPr>
            </a:lvl1pPr>
          </a:lstStyle>
          <a:p>
            <a:r>
              <a:rPr lang="fr-FR"/>
              <a:t>17/06/2025</a:t>
            </a:r>
            <a:endParaRPr lang="fr-FR" dirty="0"/>
          </a:p>
        </p:txBody>
      </p:sp>
    </p:spTree>
    <p:extLst>
      <p:ext uri="{BB962C8B-B14F-4D97-AF65-F5344CB8AC3E}">
        <p14:creationId xmlns:p14="http://schemas.microsoft.com/office/powerpoint/2010/main" val="3969901301"/>
      </p:ext>
    </p:extLst>
  </p:cSld>
  <p:clrMap bg1="lt1" tx1="dk1" bg2="lt2" tx2="dk2" accent1="accent1" accent2="accent2" accent3="accent3" accent4="accent4" accent5="accent5" accent6="accent6" hlink="hlink" folHlink="folHlink"/>
  <p:sldLayoutIdLst>
    <p:sldLayoutId id="2147483679" r:id="rId1"/>
    <p:sldLayoutId id="2147483680"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16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Tx/>
        <a:buNone/>
        <a:defRPr sz="1200" kern="1200">
          <a:solidFill>
            <a:schemeClr val="bg1">
              <a:lumMod val="50000"/>
            </a:schemeClr>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Tx/>
        <a:buNone/>
        <a:defRPr sz="1400" kern="1200">
          <a:solidFill>
            <a:schemeClr val="bg1">
              <a:lumMod val="50000"/>
            </a:schemeClr>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Tx/>
        <a:buNone/>
        <a:defRPr sz="1400" kern="1200">
          <a:solidFill>
            <a:schemeClr val="tx2"/>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500"/>
        </a:spcBef>
        <a:buFontTx/>
        <a:buNone/>
        <a:defRPr sz="1400" kern="1200">
          <a:solidFill>
            <a:schemeClr val="tx1"/>
          </a:solidFill>
          <a:latin typeface="Arial" panose="020B0604020202020204" pitchFamily="34" charset="0"/>
          <a:ea typeface="+mn-ea"/>
          <a:cs typeface="Arial" panose="020B0604020202020204" pitchFamily="34" charset="0"/>
        </a:defRPr>
      </a:lvl5pPr>
      <a:lvl6pPr marL="0" indent="-1080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90000"/>
        </a:lnSpc>
        <a:spcBef>
          <a:spcPts val="500"/>
        </a:spcBef>
        <a:buFontTx/>
        <a:buNone/>
        <a:defRPr sz="1400" b="1"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736A9C-F184-9DBB-C4B2-72B72631BCD1}"/>
              </a:ext>
            </a:extLst>
          </p:cNvPr>
          <p:cNvSpPr>
            <a:spLocks noGrp="1"/>
          </p:cNvSpPr>
          <p:nvPr>
            <p:ph type="title"/>
          </p:nvPr>
        </p:nvSpPr>
        <p:spPr>
          <a:xfrm>
            <a:off x="291082" y="365125"/>
            <a:ext cx="11609836" cy="379478"/>
          </a:xfrm>
          <a:prstGeom prst="rect">
            <a:avLst/>
          </a:prstGeom>
        </p:spPr>
        <p:txBody>
          <a:bodyPr vert="horz" lIns="0" tIns="0" rIns="0" bIns="0" rtlCol="0" anchor="t">
            <a:normAutofit/>
          </a:bodyPr>
          <a:lstStyle/>
          <a:p>
            <a:r>
              <a:rPr lang="fr-FR" dirty="0"/>
              <a:t>Titre de la partie</a:t>
            </a:r>
            <a:br>
              <a:rPr lang="fr-FR" dirty="0"/>
            </a:br>
            <a:endParaRPr lang="fr-FR" dirty="0"/>
          </a:p>
        </p:txBody>
      </p:sp>
      <p:sp>
        <p:nvSpPr>
          <p:cNvPr id="3" name="Espace réservé du texte 2">
            <a:extLst>
              <a:ext uri="{FF2B5EF4-FFF2-40B4-BE49-F238E27FC236}">
                <a16:creationId xmlns:a16="http://schemas.microsoft.com/office/drawing/2014/main" id="{C84A398F-151D-6A98-55F7-2BDC1EC2B316}"/>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fr-FR" dirty="0"/>
              <a:t>Premier niveau</a:t>
            </a:r>
          </a:p>
          <a:p>
            <a:pPr lvl="1"/>
            <a:r>
              <a:rPr lang="fr-FR" dirty="0"/>
              <a:t>Deuxième niveau</a:t>
            </a:r>
          </a:p>
          <a:p>
            <a:pPr lvl="1"/>
            <a:endParaRPr lang="fr-FR" dirty="0"/>
          </a:p>
          <a:p>
            <a:pPr lvl="2"/>
            <a:r>
              <a:rPr lang="fr-FR" dirty="0"/>
              <a:t>Texte</a:t>
            </a:r>
          </a:p>
          <a:p>
            <a:pPr lvl="3"/>
            <a:r>
              <a:rPr lang="fr-FR" dirty="0"/>
              <a:t>Texte italique</a:t>
            </a:r>
          </a:p>
          <a:p>
            <a:pPr lvl="3"/>
            <a:endParaRPr lang="fr-FR" dirty="0"/>
          </a:p>
          <a:p>
            <a:pPr lvl="4"/>
            <a:r>
              <a:rPr lang="fr-FR" dirty="0"/>
              <a:t>Premier niveau de liste à puces</a:t>
            </a:r>
          </a:p>
          <a:p>
            <a:pPr lvl="5"/>
            <a:r>
              <a:rPr lang="fr-FR" dirty="0"/>
              <a:t>Second niveau de liste à puces</a:t>
            </a:r>
          </a:p>
        </p:txBody>
      </p:sp>
      <p:sp>
        <p:nvSpPr>
          <p:cNvPr id="6" name="Espace réservé du numéro de diapositive 5">
            <a:extLst>
              <a:ext uri="{FF2B5EF4-FFF2-40B4-BE49-F238E27FC236}">
                <a16:creationId xmlns:a16="http://schemas.microsoft.com/office/drawing/2014/main" id="{CC9D12B1-F038-B0C3-CB2B-5B6A4A4F6AC8}"/>
              </a:ext>
            </a:extLst>
          </p:cNvPr>
          <p:cNvSpPr>
            <a:spLocks noGrp="1"/>
          </p:cNvSpPr>
          <p:nvPr>
            <p:ph type="sldNum" sz="quarter" idx="4"/>
          </p:nvPr>
        </p:nvSpPr>
        <p:spPr>
          <a:xfrm>
            <a:off x="291082" y="6492876"/>
            <a:ext cx="547118" cy="180000"/>
          </a:xfrm>
          <a:prstGeom prst="rect">
            <a:avLst/>
          </a:prstGeom>
        </p:spPr>
        <p:txBody>
          <a:bodyPr vert="horz" lIns="0" tIns="0" rIns="0" bIns="0" rtlCol="0" anchor="ctr"/>
          <a:lstStyle>
            <a:lvl1pPr algn="l">
              <a:defRPr sz="900" b="1">
                <a:solidFill>
                  <a:schemeClr val="tx1"/>
                </a:solidFill>
                <a:latin typeface="Arial" panose="020B0604020202020204" pitchFamily="34" charset="0"/>
                <a:cs typeface="Arial" panose="020B0604020202020204" pitchFamily="34" charset="0"/>
              </a:defRPr>
            </a:lvl1pPr>
          </a:lstStyle>
          <a:p>
            <a:fld id="{D67C0D4E-7AF8-4EE0-8632-0BA880AF82F5}" type="slidenum">
              <a:rPr lang="fr-FR" smtClean="0"/>
              <a:pPr/>
              <a:t>‹N°›</a:t>
            </a:fld>
            <a:endParaRPr lang="fr-FR" dirty="0"/>
          </a:p>
        </p:txBody>
      </p:sp>
      <p:sp>
        <p:nvSpPr>
          <p:cNvPr id="13" name="Espace réservé du pied de page 4">
            <a:extLst>
              <a:ext uri="{FF2B5EF4-FFF2-40B4-BE49-F238E27FC236}">
                <a16:creationId xmlns:a16="http://schemas.microsoft.com/office/drawing/2014/main" id="{FB2BE389-4333-A5DC-1B68-2316B8CE4853}"/>
              </a:ext>
            </a:extLst>
          </p:cNvPr>
          <p:cNvSpPr>
            <a:spLocks noGrp="1"/>
          </p:cNvSpPr>
          <p:nvPr>
            <p:ph type="ftr" sz="quarter" idx="3"/>
          </p:nvPr>
        </p:nvSpPr>
        <p:spPr>
          <a:xfrm>
            <a:off x="2139409" y="6492875"/>
            <a:ext cx="4114800" cy="180000"/>
          </a:xfrm>
          <a:prstGeom prst="rect">
            <a:avLst/>
          </a:prstGeom>
        </p:spPr>
        <p:txBody>
          <a:bodyPr lIns="0" tIns="0" rIns="0" bIns="0" anchor="ctr"/>
          <a:lstStyle>
            <a:lvl1pPr>
              <a:defRPr sz="900">
                <a:latin typeface="Arial" panose="020B0604020202020204" pitchFamily="34" charset="0"/>
                <a:cs typeface="Arial" panose="020B0604020202020204" pitchFamily="34" charset="0"/>
              </a:defRPr>
            </a:lvl1pPr>
          </a:lstStyle>
          <a:p>
            <a:r>
              <a:rPr lang="fr-FR"/>
              <a:t>Présentation Tenerrdis - Atelier mobilités</a:t>
            </a:r>
            <a:endParaRPr lang="fr-FR" dirty="0"/>
          </a:p>
        </p:txBody>
      </p:sp>
      <p:sp>
        <p:nvSpPr>
          <p:cNvPr id="14" name="Espace réservé de la date 3">
            <a:extLst>
              <a:ext uri="{FF2B5EF4-FFF2-40B4-BE49-F238E27FC236}">
                <a16:creationId xmlns:a16="http://schemas.microsoft.com/office/drawing/2014/main" id="{E0FD9457-D572-C0FB-8ECC-A1B395C1A4B5}"/>
              </a:ext>
            </a:extLst>
          </p:cNvPr>
          <p:cNvSpPr>
            <a:spLocks noGrp="1"/>
          </p:cNvSpPr>
          <p:nvPr>
            <p:ph type="dt" sz="half" idx="2"/>
          </p:nvPr>
        </p:nvSpPr>
        <p:spPr>
          <a:xfrm>
            <a:off x="987552" y="6492875"/>
            <a:ext cx="941108" cy="180000"/>
          </a:xfrm>
          <a:prstGeom prst="rect">
            <a:avLst/>
          </a:prstGeom>
        </p:spPr>
        <p:txBody>
          <a:bodyPr lIns="0" tIns="0" rIns="0" bIns="0" anchor="ctr"/>
          <a:lstStyle>
            <a:lvl1pPr algn="r">
              <a:defRPr sz="900"/>
            </a:lvl1pPr>
          </a:lstStyle>
          <a:p>
            <a:r>
              <a:rPr lang="fr-FR"/>
              <a:t>17/06/2025</a:t>
            </a:r>
            <a:endParaRPr lang="fr-FR" dirty="0"/>
          </a:p>
        </p:txBody>
      </p:sp>
    </p:spTree>
    <p:extLst>
      <p:ext uri="{BB962C8B-B14F-4D97-AF65-F5344CB8AC3E}">
        <p14:creationId xmlns:p14="http://schemas.microsoft.com/office/powerpoint/2010/main" val="76713046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Tx/>
        <a:buNone/>
        <a:defRPr sz="1800" i="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800" i="1" kern="1200">
          <a:solidFill>
            <a:schemeClr val="tx1"/>
          </a:solidFill>
          <a:latin typeface="Arial" panose="020B0604020202020204" pitchFamily="34" charset="0"/>
          <a:ea typeface="+mn-ea"/>
          <a:cs typeface="Arial" panose="020B0604020202020204" pitchFamily="34" charset="0"/>
        </a:defRPr>
      </a:lvl4pPr>
      <a:lvl5pPr marL="285750" indent="-285750" algn="l" defTabSz="914400" rtl="0" eaLnBrk="1" latinLnBrk="0" hangingPunct="1">
        <a:lnSpc>
          <a:spcPct val="90000"/>
        </a:lnSpc>
        <a:spcBef>
          <a:spcPts val="500"/>
        </a:spcBef>
        <a:buClr>
          <a:schemeClr val="tx2"/>
        </a:buClr>
        <a:buSzPct val="100000"/>
        <a:buFontTx/>
        <a:buBlip>
          <a:blip r:embed="rId19"/>
        </a:buBlip>
        <a:defRPr sz="1800" b="1" i="0" kern="1200">
          <a:solidFill>
            <a:schemeClr val="tx1"/>
          </a:solidFill>
          <a:latin typeface="Arial" panose="020B0604020202020204" pitchFamily="34" charset="0"/>
          <a:ea typeface="+mn-ea"/>
          <a:cs typeface="Arial" panose="020B0604020202020204" pitchFamily="34" charset="0"/>
        </a:defRPr>
      </a:lvl5pPr>
      <a:lvl6pPr marL="3600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emf"/><Relationship Id="rId2" Type="http://schemas.openxmlformats.org/officeDocument/2006/relationships/image" Target="../media/image42.emf"/><Relationship Id="rId1" Type="http://schemas.openxmlformats.org/officeDocument/2006/relationships/slideLayout" Target="../slideLayouts/slideLayout5.xml"/><Relationship Id="rId6" Type="http://schemas.openxmlformats.org/officeDocument/2006/relationships/image" Target="../media/image45.emf"/><Relationship Id="rId5" Type="http://schemas.openxmlformats.org/officeDocument/2006/relationships/hyperlink" Target="https://www.statistiques.developpement-durable.gouv.fr/" TargetMode="External"/><Relationship Id="rId4" Type="http://schemas.openxmlformats.org/officeDocument/2006/relationships/image" Target="../media/image44.emf"/></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0.emf"/><Relationship Id="rId2" Type="http://schemas.openxmlformats.org/officeDocument/2006/relationships/hyperlink" Target="https://www.statistiques.developpement-durable.gouv.fr/" TargetMode="External"/><Relationship Id="rId1" Type="http://schemas.openxmlformats.org/officeDocument/2006/relationships/slideLayout" Target="../slideLayouts/slideLayout5.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png"/><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5.xml"/><Relationship Id="rId5" Type="http://schemas.openxmlformats.org/officeDocument/2006/relationships/image" Target="../media/image62.emf"/><Relationship Id="rId4" Type="http://schemas.openxmlformats.org/officeDocument/2006/relationships/hyperlink" Target="https://www.statistiques.developpement-durable.gouv.fr/"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64.emf"/></Relationships>
</file>

<file path=ppt/slides/_rels/slide1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sol3d.com/actualites/fr" TargetMode="External"/><Relationship Id="rId2" Type="http://schemas.openxmlformats.org/officeDocument/2006/relationships/hyperlink" Target="sol3d.com" TargetMode="External"/><Relationship Id="rId1" Type="http://schemas.openxmlformats.org/officeDocument/2006/relationships/slideLayout" Target="../slideLayouts/slideLayout18.xml"/><Relationship Id="rId4" Type="http://schemas.openxmlformats.org/officeDocument/2006/relationships/hyperlink" Target="https://www.linkedin.com/company/s3d-ingenierie/?viewAsMember=tru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8.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69.pn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9.png"/><Relationship Id="rId2" Type="http://schemas.microsoft.com/office/2018/10/relationships/comments" Target="../comments/modernComment_13E_1CC1C80.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microsoft.com/office/2018/10/relationships/comments" Target="../comments/modernComment_13D_24FE8A90.xml"/><Relationship Id="rId1" Type="http://schemas.openxmlformats.org/officeDocument/2006/relationships/slideLayout" Target="../slideLayouts/slideLayout3.xml"/><Relationship Id="rId6" Type="http://schemas.openxmlformats.org/officeDocument/2006/relationships/image" Target="../media/image82.jpeg"/><Relationship Id="rId5" Type="http://schemas.openxmlformats.org/officeDocument/2006/relationships/image" Target="../media/image69.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microsoft.com/office/2018/10/relationships/comments" Target="../comments/modernComment_13B_6C71E4DB.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microsoft.com/office/2018/10/relationships/comments" Target="../comments/modernComment_13A_5CFC4301.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3.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9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8.em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g"/><Relationship Id="rId21" Type="http://schemas.openxmlformats.org/officeDocument/2006/relationships/image" Target="../media/image38.jpg"/><Relationship Id="rId7" Type="http://schemas.openxmlformats.org/officeDocument/2006/relationships/image" Target="../media/image24.png"/><Relationship Id="rId12" Type="http://schemas.openxmlformats.org/officeDocument/2006/relationships/image" Target="../media/image29.jpg"/><Relationship Id="rId17" Type="http://schemas.openxmlformats.org/officeDocument/2006/relationships/image" Target="../media/image34.jp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jp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jp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208A536-317D-0361-C374-38B5A2013A62}"/>
              </a:ext>
            </a:extLst>
          </p:cNvPr>
          <p:cNvSpPr>
            <a:spLocks noGrp="1"/>
          </p:cNvSpPr>
          <p:nvPr>
            <p:ph type="title"/>
          </p:nvPr>
        </p:nvSpPr>
        <p:spPr>
          <a:xfrm>
            <a:off x="4445918" y="2857216"/>
            <a:ext cx="7630467" cy="1466851"/>
          </a:xfrm>
        </p:spPr>
        <p:txBody>
          <a:bodyPr>
            <a:normAutofit/>
          </a:bodyPr>
          <a:lstStyle/>
          <a:p>
            <a:r>
              <a:rPr lang="fr-FR" sz="2600" dirty="0">
                <a:latin typeface="+mn-lt"/>
              </a:rPr>
              <a:t>Nous valorisons vos déchets en énergie</a:t>
            </a:r>
          </a:p>
        </p:txBody>
      </p:sp>
      <p:sp>
        <p:nvSpPr>
          <p:cNvPr id="8" name="Espace réservé du texte 7">
            <a:extLst>
              <a:ext uri="{FF2B5EF4-FFF2-40B4-BE49-F238E27FC236}">
                <a16:creationId xmlns:a16="http://schemas.microsoft.com/office/drawing/2014/main" id="{52AB08CD-C153-A22A-95A0-99A21D67D8AC}"/>
              </a:ext>
            </a:extLst>
          </p:cNvPr>
          <p:cNvSpPr>
            <a:spLocks noGrp="1"/>
          </p:cNvSpPr>
          <p:nvPr>
            <p:ph type="body" sz="quarter" idx="15"/>
          </p:nvPr>
        </p:nvSpPr>
        <p:spPr>
          <a:xfrm>
            <a:off x="4445919" y="4525500"/>
            <a:ext cx="7134226" cy="627908"/>
          </a:xfrm>
        </p:spPr>
        <p:txBody>
          <a:bodyPr/>
          <a:lstStyle/>
          <a:p>
            <a:pPr>
              <a:lnSpc>
                <a:spcPct val="150000"/>
              </a:lnSpc>
            </a:pPr>
            <a:r>
              <a:rPr lang="fr-FR" dirty="0">
                <a:latin typeface="+mj-lt"/>
              </a:rPr>
              <a:t>Conception, Ingénierie et Environnement pour un aménagement durable des Territoires</a:t>
            </a:r>
          </a:p>
          <a:p>
            <a:endParaRPr lang="fr-FR" dirty="0">
              <a:solidFill>
                <a:schemeClr val="tx2"/>
              </a:solidFill>
            </a:endParaRPr>
          </a:p>
        </p:txBody>
      </p:sp>
      <p:pic>
        <p:nvPicPr>
          <p:cNvPr id="14" name="Espace réservé pour une image  13" descr="Une image contenant habits, plein air, personne, terre&#10;&#10;Description générée automatiquement">
            <a:extLst>
              <a:ext uri="{FF2B5EF4-FFF2-40B4-BE49-F238E27FC236}">
                <a16:creationId xmlns:a16="http://schemas.microsoft.com/office/drawing/2014/main" id="{05B2F17D-DEFF-4C2D-9E99-C4ADD250634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138" r="16138"/>
          <a:stretch>
            <a:fillRect/>
          </a:stretch>
        </p:blipFill>
        <p:spPr/>
      </p:pic>
    </p:spTree>
    <p:extLst>
      <p:ext uri="{BB962C8B-B14F-4D97-AF65-F5344CB8AC3E}">
        <p14:creationId xmlns:p14="http://schemas.microsoft.com/office/powerpoint/2010/main" val="2125887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5AA80E4-E975-D312-A807-6F85A6DF35D0}"/>
              </a:ext>
            </a:extLst>
          </p:cNvPr>
          <p:cNvSpPr>
            <a:spLocks noGrp="1"/>
          </p:cNvSpPr>
          <p:nvPr>
            <p:ph type="pic" sz="quarter" idx="16"/>
          </p:nvPr>
        </p:nvSpPr>
        <p:spPr/>
        <p:txBody>
          <a:bodyPr/>
          <a:lstStyle/>
          <a:p>
            <a:endParaRPr lang="fr-FR"/>
          </a:p>
        </p:txBody>
      </p:sp>
      <p:sp>
        <p:nvSpPr>
          <p:cNvPr id="4" name="Espace réservé du numéro de diapositive 3">
            <a:extLst>
              <a:ext uri="{FF2B5EF4-FFF2-40B4-BE49-F238E27FC236}">
                <a16:creationId xmlns:a16="http://schemas.microsoft.com/office/drawing/2014/main" id="{F6A6DD6C-27B1-0672-EA10-2E76DA03BFC4}"/>
              </a:ext>
            </a:extLst>
          </p:cNvPr>
          <p:cNvSpPr>
            <a:spLocks noGrp="1"/>
          </p:cNvSpPr>
          <p:nvPr>
            <p:ph type="sldNum" sz="quarter" idx="10"/>
          </p:nvPr>
        </p:nvSpPr>
        <p:spPr/>
        <p:txBody>
          <a:bodyPr/>
          <a:lstStyle/>
          <a:p>
            <a:fld id="{D67C0D4E-7AF8-4EE0-8632-0BA880AF82F5}" type="slidenum">
              <a:rPr lang="fr-FR" smtClean="0"/>
              <a:pPr/>
              <a:t>10</a:t>
            </a:fld>
            <a:endParaRPr lang="fr-FR"/>
          </a:p>
        </p:txBody>
      </p:sp>
      <p:sp>
        <p:nvSpPr>
          <p:cNvPr id="5" name="Espace réservé du pied de page 4">
            <a:extLst>
              <a:ext uri="{FF2B5EF4-FFF2-40B4-BE49-F238E27FC236}">
                <a16:creationId xmlns:a16="http://schemas.microsoft.com/office/drawing/2014/main" id="{04CD7213-BEBA-85E6-58F3-31789E78E4DA}"/>
              </a:ext>
            </a:extLst>
          </p:cNvPr>
          <p:cNvSpPr>
            <a:spLocks noGrp="1"/>
          </p:cNvSpPr>
          <p:nvPr>
            <p:ph type="ftr" sz="quarter" idx="11"/>
          </p:nvPr>
        </p:nvSpPr>
        <p:spPr/>
        <p:txBody>
          <a:bodyPr/>
          <a:lstStyle/>
          <a:p>
            <a:r>
              <a:rPr lang="fr-FR"/>
              <a:t>Présentation Tenerrdis - Atelier mobilités</a:t>
            </a:r>
          </a:p>
        </p:txBody>
      </p:sp>
      <p:sp>
        <p:nvSpPr>
          <p:cNvPr id="6" name="Espace réservé de la date 5">
            <a:extLst>
              <a:ext uri="{FF2B5EF4-FFF2-40B4-BE49-F238E27FC236}">
                <a16:creationId xmlns:a16="http://schemas.microsoft.com/office/drawing/2014/main" id="{0E7DCE18-E542-F57E-6032-4D833DE2EE25}"/>
              </a:ext>
            </a:extLst>
          </p:cNvPr>
          <p:cNvSpPr>
            <a:spLocks noGrp="1"/>
          </p:cNvSpPr>
          <p:nvPr>
            <p:ph type="dt" sz="half" idx="12"/>
          </p:nvPr>
        </p:nvSpPr>
        <p:spPr/>
        <p:txBody>
          <a:bodyPr/>
          <a:lstStyle/>
          <a:p>
            <a:r>
              <a:rPr lang="fr-FR"/>
              <a:t>17/06/2025</a:t>
            </a:r>
          </a:p>
        </p:txBody>
      </p:sp>
      <p:sp>
        <p:nvSpPr>
          <p:cNvPr id="7" name="Titre 6">
            <a:extLst>
              <a:ext uri="{FF2B5EF4-FFF2-40B4-BE49-F238E27FC236}">
                <a16:creationId xmlns:a16="http://schemas.microsoft.com/office/drawing/2014/main" id="{82E9CADD-4B63-027B-3E93-2EFE15425E98}"/>
              </a:ext>
            </a:extLst>
          </p:cNvPr>
          <p:cNvSpPr>
            <a:spLocks noGrp="1"/>
          </p:cNvSpPr>
          <p:nvPr>
            <p:ph type="title"/>
          </p:nvPr>
        </p:nvSpPr>
        <p:spPr>
          <a:xfrm>
            <a:off x="1173436" y="2319907"/>
            <a:ext cx="5394978" cy="2056376"/>
          </a:xfrm>
        </p:spPr>
        <p:txBody>
          <a:bodyPr/>
          <a:lstStyle/>
          <a:p>
            <a:r>
              <a:rPr lang="fr-FR" dirty="0"/>
              <a:t>Comparaison cars</a:t>
            </a:r>
          </a:p>
        </p:txBody>
      </p:sp>
    </p:spTree>
    <p:extLst>
      <p:ext uri="{BB962C8B-B14F-4D97-AF65-F5344CB8AC3E}">
        <p14:creationId xmlns:p14="http://schemas.microsoft.com/office/powerpoint/2010/main" val="1304949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9C07C-2FC7-E4C6-2F60-ACDF68CEE78E}"/>
            </a:ext>
          </a:extLst>
        </p:cNvPr>
        <p:cNvGrpSpPr/>
        <p:nvPr/>
      </p:nvGrpSpPr>
      <p:grpSpPr>
        <a:xfrm>
          <a:off x="0" y="0"/>
          <a:ext cx="0" cy="0"/>
          <a:chOff x="0" y="0"/>
          <a:chExt cx="0" cy="0"/>
        </a:xfrm>
      </p:grpSpPr>
      <p:pic>
        <p:nvPicPr>
          <p:cNvPr id="24" name="Image 23">
            <a:extLst>
              <a:ext uri="{FF2B5EF4-FFF2-40B4-BE49-F238E27FC236}">
                <a16:creationId xmlns:a16="http://schemas.microsoft.com/office/drawing/2014/main" id="{5420EAAD-8EE3-4427-AB51-A3757E078394}"/>
              </a:ext>
            </a:extLst>
          </p:cNvPr>
          <p:cNvPicPr>
            <a:picLocks noChangeAspect="1"/>
          </p:cNvPicPr>
          <p:nvPr/>
        </p:nvPicPr>
        <p:blipFill>
          <a:blip r:embed="rId2"/>
          <a:stretch>
            <a:fillRect/>
          </a:stretch>
        </p:blipFill>
        <p:spPr>
          <a:xfrm>
            <a:off x="345764" y="1259108"/>
            <a:ext cx="10085402" cy="1593966"/>
          </a:xfrm>
          <a:prstGeom prst="rect">
            <a:avLst/>
          </a:prstGeom>
        </p:spPr>
      </p:pic>
      <p:sp>
        <p:nvSpPr>
          <p:cNvPr id="2" name="Titre 1">
            <a:extLst>
              <a:ext uri="{FF2B5EF4-FFF2-40B4-BE49-F238E27FC236}">
                <a16:creationId xmlns:a16="http://schemas.microsoft.com/office/drawing/2014/main" id="{F76E1B78-2DC0-5F26-BA60-732E9C1F9A31}"/>
              </a:ext>
            </a:extLst>
          </p:cNvPr>
          <p:cNvSpPr>
            <a:spLocks noGrp="1"/>
          </p:cNvSpPr>
          <p:nvPr>
            <p:ph type="title"/>
          </p:nvPr>
        </p:nvSpPr>
        <p:spPr/>
        <p:txBody>
          <a:bodyPr>
            <a:normAutofit fontScale="90000"/>
          </a:bodyPr>
          <a:lstStyle/>
          <a:p>
            <a:r>
              <a:rPr lang="fr-FR" dirty="0"/>
              <a:t>1. Immatriculation PL-VL 2024 + Projection</a:t>
            </a:r>
          </a:p>
        </p:txBody>
      </p:sp>
      <p:sp>
        <p:nvSpPr>
          <p:cNvPr id="3" name="Espace réservé du numéro de diapositive 2">
            <a:extLst>
              <a:ext uri="{FF2B5EF4-FFF2-40B4-BE49-F238E27FC236}">
                <a16:creationId xmlns:a16="http://schemas.microsoft.com/office/drawing/2014/main" id="{980BE0A2-07A8-5926-2849-FBC94138E673}"/>
              </a:ext>
            </a:extLst>
          </p:cNvPr>
          <p:cNvSpPr>
            <a:spLocks noGrp="1"/>
          </p:cNvSpPr>
          <p:nvPr>
            <p:ph type="sldNum" sz="quarter" idx="10"/>
          </p:nvPr>
        </p:nvSpPr>
        <p:spPr/>
        <p:txBody>
          <a:bodyPr/>
          <a:lstStyle/>
          <a:p>
            <a:fld id="{D67C0D4E-7AF8-4EE0-8632-0BA880AF82F5}" type="slidenum">
              <a:rPr lang="fr-FR" smtClean="0"/>
              <a:pPr/>
              <a:t>11</a:t>
            </a:fld>
            <a:endParaRPr lang="fr-FR" dirty="0"/>
          </a:p>
        </p:txBody>
      </p:sp>
      <p:sp>
        <p:nvSpPr>
          <p:cNvPr id="4" name="Espace réservé du pied de page 3">
            <a:extLst>
              <a:ext uri="{FF2B5EF4-FFF2-40B4-BE49-F238E27FC236}">
                <a16:creationId xmlns:a16="http://schemas.microsoft.com/office/drawing/2014/main" id="{2A090322-F8E6-DE67-1103-70E871ADBBD8}"/>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B4CD81E4-643F-8EB9-20ED-23EEE2CC10EF}"/>
              </a:ext>
            </a:extLst>
          </p:cNvPr>
          <p:cNvSpPr>
            <a:spLocks noGrp="1"/>
          </p:cNvSpPr>
          <p:nvPr>
            <p:ph type="dt" sz="half" idx="12"/>
          </p:nvPr>
        </p:nvSpPr>
        <p:spPr/>
        <p:txBody>
          <a:bodyPr/>
          <a:lstStyle/>
          <a:p>
            <a:r>
              <a:rPr lang="fr-FR"/>
              <a:t>17/06/2025</a:t>
            </a:r>
            <a:endParaRPr lang="fr-FR" dirty="0"/>
          </a:p>
        </p:txBody>
      </p:sp>
      <p:sp>
        <p:nvSpPr>
          <p:cNvPr id="16" name="Espace réservé du contenu 15">
            <a:extLst>
              <a:ext uri="{FF2B5EF4-FFF2-40B4-BE49-F238E27FC236}">
                <a16:creationId xmlns:a16="http://schemas.microsoft.com/office/drawing/2014/main" id="{E55CCB13-0544-A204-60A4-53168D07D028}"/>
              </a:ext>
            </a:extLst>
          </p:cNvPr>
          <p:cNvSpPr>
            <a:spLocks noGrp="1"/>
          </p:cNvSpPr>
          <p:nvPr>
            <p:ph idx="1"/>
          </p:nvPr>
        </p:nvSpPr>
        <p:spPr>
          <a:xfrm>
            <a:off x="11110889" y="598736"/>
            <a:ext cx="603995" cy="306294"/>
          </a:xfrm>
        </p:spPr>
        <p:txBody>
          <a:bodyPr/>
          <a:lstStyle/>
          <a:p>
            <a:r>
              <a:rPr lang="fr-FR" dirty="0">
                <a:solidFill>
                  <a:schemeClr val="tx1"/>
                </a:solidFill>
              </a:rPr>
              <a:t>TCP</a:t>
            </a:r>
          </a:p>
        </p:txBody>
      </p:sp>
      <p:sp>
        <p:nvSpPr>
          <p:cNvPr id="18" name="ZoneTexte 17">
            <a:extLst>
              <a:ext uri="{FF2B5EF4-FFF2-40B4-BE49-F238E27FC236}">
                <a16:creationId xmlns:a16="http://schemas.microsoft.com/office/drawing/2014/main" id="{B72BF3A2-003D-B303-5B0C-07126DB041EC}"/>
              </a:ext>
            </a:extLst>
          </p:cNvPr>
          <p:cNvSpPr txBox="1"/>
          <p:nvPr/>
        </p:nvSpPr>
        <p:spPr>
          <a:xfrm>
            <a:off x="1618818" y="837283"/>
            <a:ext cx="10402853" cy="338554"/>
          </a:xfrm>
          <a:prstGeom prst="rect">
            <a:avLst/>
          </a:prstGeom>
          <a:noFill/>
        </p:spPr>
        <p:txBody>
          <a:bodyPr wrap="square" rtlCol="0">
            <a:spAutoFit/>
          </a:bodyPr>
          <a:lstStyle/>
          <a:p>
            <a:r>
              <a:rPr lang="fr-FR" sz="1600" dirty="0"/>
              <a:t>Le parc en circulation en France au 01/01/2024</a:t>
            </a:r>
            <a:endParaRPr lang="fr-FR" sz="1400" dirty="0"/>
          </a:p>
        </p:txBody>
      </p:sp>
      <p:sp>
        <p:nvSpPr>
          <p:cNvPr id="21" name="ZoneTexte 20">
            <a:extLst>
              <a:ext uri="{FF2B5EF4-FFF2-40B4-BE49-F238E27FC236}">
                <a16:creationId xmlns:a16="http://schemas.microsoft.com/office/drawing/2014/main" id="{FE69BF85-93CA-F583-864F-CA2F7557E5DE}"/>
              </a:ext>
            </a:extLst>
          </p:cNvPr>
          <p:cNvSpPr txBox="1"/>
          <p:nvPr/>
        </p:nvSpPr>
        <p:spPr>
          <a:xfrm>
            <a:off x="291081" y="3252963"/>
            <a:ext cx="3696457" cy="1415772"/>
          </a:xfrm>
          <a:prstGeom prst="rect">
            <a:avLst/>
          </a:prstGeom>
          <a:noFill/>
        </p:spPr>
        <p:txBody>
          <a:bodyPr wrap="square" rtlCol="0">
            <a:spAutoFit/>
          </a:bodyPr>
          <a:lstStyle/>
          <a:p>
            <a:r>
              <a:rPr lang="fr-FR" sz="1600" dirty="0"/>
              <a:t>Quelques chiffres :</a:t>
            </a:r>
          </a:p>
          <a:p>
            <a:pPr marL="285750" indent="-285750">
              <a:buFontTx/>
              <a:buChar char="-"/>
            </a:pPr>
            <a:r>
              <a:rPr lang="fr-FR" sz="1400" dirty="0"/>
              <a:t>624 938 TCP en France en 2024</a:t>
            </a:r>
          </a:p>
          <a:p>
            <a:pPr marL="285750" indent="-285750">
              <a:buFontTx/>
              <a:buChar char="-"/>
            </a:pPr>
            <a:r>
              <a:rPr lang="fr-FR" sz="1400" dirty="0"/>
              <a:t>Kilométrage annuel moyen = 32 311 km</a:t>
            </a:r>
          </a:p>
          <a:p>
            <a:pPr marL="285750" indent="-285750">
              <a:buFontTx/>
              <a:buChar char="-"/>
            </a:pPr>
            <a:r>
              <a:rPr lang="fr-FR" sz="1400" dirty="0"/>
              <a:t>Age moyen TCP en 2024 = 7,8 ans</a:t>
            </a:r>
          </a:p>
          <a:p>
            <a:pPr marL="285750" indent="-285750">
              <a:buFontTx/>
              <a:buChar char="-"/>
            </a:pPr>
            <a:r>
              <a:rPr lang="fr-FR" sz="1400" dirty="0"/>
              <a:t>Parc à augmenté de 8,5% en 10 ans</a:t>
            </a:r>
          </a:p>
          <a:p>
            <a:endParaRPr lang="fr-FR" sz="1400" dirty="0">
              <a:solidFill>
                <a:schemeClr val="tx2"/>
              </a:solidFill>
            </a:endParaRPr>
          </a:p>
        </p:txBody>
      </p:sp>
      <p:sp>
        <p:nvSpPr>
          <p:cNvPr id="13" name="Rectangle 12">
            <a:extLst>
              <a:ext uri="{FF2B5EF4-FFF2-40B4-BE49-F238E27FC236}">
                <a16:creationId xmlns:a16="http://schemas.microsoft.com/office/drawing/2014/main" id="{1B198114-4DEB-7A26-169D-18C831173330}"/>
              </a:ext>
            </a:extLst>
          </p:cNvPr>
          <p:cNvSpPr/>
          <p:nvPr/>
        </p:nvSpPr>
        <p:spPr>
          <a:xfrm>
            <a:off x="10426860" y="1248251"/>
            <a:ext cx="503927" cy="15831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descr="Une image contenant bus&#10;&#10;Le contenu généré par l’IA peut être incorrect.">
            <a:extLst>
              <a:ext uri="{FF2B5EF4-FFF2-40B4-BE49-F238E27FC236}">
                <a16:creationId xmlns:a16="http://schemas.microsoft.com/office/drawing/2014/main" id="{15246591-4E6F-4AFE-4899-77459EFAB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3718" y="87135"/>
            <a:ext cx="1338338" cy="414326"/>
          </a:xfrm>
          <a:prstGeom prst="rect">
            <a:avLst/>
          </a:prstGeom>
        </p:spPr>
      </p:pic>
      <p:pic>
        <p:nvPicPr>
          <p:cNvPr id="7" name="Image 6">
            <a:extLst>
              <a:ext uri="{FF2B5EF4-FFF2-40B4-BE49-F238E27FC236}">
                <a16:creationId xmlns:a16="http://schemas.microsoft.com/office/drawing/2014/main" id="{5973BF4D-8CF0-DD84-5E26-6AC4F1740DB3}"/>
              </a:ext>
            </a:extLst>
          </p:cNvPr>
          <p:cNvPicPr>
            <a:picLocks noChangeAspect="1"/>
          </p:cNvPicPr>
          <p:nvPr/>
        </p:nvPicPr>
        <p:blipFill>
          <a:blip r:embed="rId4"/>
          <a:stretch>
            <a:fillRect/>
          </a:stretch>
        </p:blipFill>
        <p:spPr>
          <a:xfrm>
            <a:off x="7772401" y="3196267"/>
            <a:ext cx="4128518" cy="3026846"/>
          </a:xfrm>
          <a:prstGeom prst="rect">
            <a:avLst/>
          </a:prstGeom>
        </p:spPr>
      </p:pic>
      <p:sp>
        <p:nvSpPr>
          <p:cNvPr id="8" name="Rectangle 7">
            <a:extLst>
              <a:ext uri="{FF2B5EF4-FFF2-40B4-BE49-F238E27FC236}">
                <a16:creationId xmlns:a16="http://schemas.microsoft.com/office/drawing/2014/main" id="{CE023069-55F2-A583-128C-C9107DA7686B}"/>
              </a:ext>
            </a:extLst>
          </p:cNvPr>
          <p:cNvSpPr/>
          <p:nvPr/>
        </p:nvSpPr>
        <p:spPr>
          <a:xfrm>
            <a:off x="4891658" y="6492875"/>
            <a:ext cx="5938267" cy="18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800" i="1" dirty="0">
                <a:solidFill>
                  <a:schemeClr val="tx1"/>
                </a:solidFill>
              </a:rPr>
              <a:t>Sources : </a:t>
            </a:r>
            <a:r>
              <a:rPr lang="fr-FR" sz="800" i="1" dirty="0">
                <a:solidFill>
                  <a:schemeClr val="tx1"/>
                </a:solidFill>
                <a:hlinkClick r:id="rId5"/>
              </a:rPr>
              <a:t>https://www.statistiques.developpement-durable.gouv.fr</a:t>
            </a:r>
            <a:r>
              <a:rPr lang="fr-FR" sz="800" i="1" dirty="0">
                <a:solidFill>
                  <a:schemeClr val="tx1"/>
                </a:solidFill>
              </a:rPr>
              <a:t> – immatriculations_france_entière_2010_2024</a:t>
            </a:r>
          </a:p>
        </p:txBody>
      </p:sp>
      <p:pic>
        <p:nvPicPr>
          <p:cNvPr id="10" name="Image 9">
            <a:extLst>
              <a:ext uri="{FF2B5EF4-FFF2-40B4-BE49-F238E27FC236}">
                <a16:creationId xmlns:a16="http://schemas.microsoft.com/office/drawing/2014/main" id="{44C521D1-8355-8B9E-D287-2AA244427745}"/>
              </a:ext>
            </a:extLst>
          </p:cNvPr>
          <p:cNvPicPr>
            <a:picLocks noChangeAspect="1"/>
          </p:cNvPicPr>
          <p:nvPr/>
        </p:nvPicPr>
        <p:blipFill>
          <a:blip r:embed="rId6"/>
          <a:stretch>
            <a:fillRect/>
          </a:stretch>
        </p:blipFill>
        <p:spPr>
          <a:xfrm>
            <a:off x="4241962" y="3367579"/>
            <a:ext cx="4168476" cy="2794113"/>
          </a:xfrm>
          <a:prstGeom prst="rect">
            <a:avLst/>
          </a:prstGeom>
        </p:spPr>
      </p:pic>
      <p:pic>
        <p:nvPicPr>
          <p:cNvPr id="12" name="Image 11">
            <a:extLst>
              <a:ext uri="{FF2B5EF4-FFF2-40B4-BE49-F238E27FC236}">
                <a16:creationId xmlns:a16="http://schemas.microsoft.com/office/drawing/2014/main" id="{F8C49C6E-5811-2FD7-C5BE-5B7444B94CA9}"/>
              </a:ext>
            </a:extLst>
          </p:cNvPr>
          <p:cNvPicPr>
            <a:picLocks noChangeAspect="1"/>
          </p:cNvPicPr>
          <p:nvPr/>
        </p:nvPicPr>
        <p:blipFill>
          <a:blip r:embed="rId7"/>
          <a:stretch>
            <a:fillRect/>
          </a:stretch>
        </p:blipFill>
        <p:spPr>
          <a:xfrm>
            <a:off x="10431166" y="1259107"/>
            <a:ext cx="503927" cy="1583111"/>
          </a:xfrm>
          <a:prstGeom prst="rect">
            <a:avLst/>
          </a:prstGeom>
        </p:spPr>
      </p:pic>
    </p:spTree>
    <p:extLst>
      <p:ext uri="{BB962C8B-B14F-4D97-AF65-F5344CB8AC3E}">
        <p14:creationId xmlns:p14="http://schemas.microsoft.com/office/powerpoint/2010/main" val="1332744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E4696-CDFD-EC2C-62B1-F382B495D08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E1C4E34-75B4-975C-48CA-A557A16BEEA2}"/>
              </a:ext>
            </a:extLst>
          </p:cNvPr>
          <p:cNvSpPr>
            <a:spLocks noGrp="1"/>
          </p:cNvSpPr>
          <p:nvPr>
            <p:ph type="title"/>
          </p:nvPr>
        </p:nvSpPr>
        <p:spPr/>
        <p:txBody>
          <a:bodyPr>
            <a:normAutofit fontScale="90000"/>
          </a:bodyPr>
          <a:lstStyle/>
          <a:p>
            <a:r>
              <a:rPr lang="fr-FR" dirty="0"/>
              <a:t>Immatriculation TCP 2010 - 2024</a:t>
            </a:r>
          </a:p>
        </p:txBody>
      </p:sp>
      <p:sp>
        <p:nvSpPr>
          <p:cNvPr id="3" name="Espace réservé du numéro de diapositive 2">
            <a:extLst>
              <a:ext uri="{FF2B5EF4-FFF2-40B4-BE49-F238E27FC236}">
                <a16:creationId xmlns:a16="http://schemas.microsoft.com/office/drawing/2014/main" id="{B93F2DA6-4AE9-3493-72EB-A8BA61EA4A75}"/>
              </a:ext>
            </a:extLst>
          </p:cNvPr>
          <p:cNvSpPr>
            <a:spLocks noGrp="1"/>
          </p:cNvSpPr>
          <p:nvPr>
            <p:ph type="sldNum" sz="quarter" idx="10"/>
          </p:nvPr>
        </p:nvSpPr>
        <p:spPr/>
        <p:txBody>
          <a:bodyPr/>
          <a:lstStyle/>
          <a:p>
            <a:fld id="{D67C0D4E-7AF8-4EE0-8632-0BA880AF82F5}" type="slidenum">
              <a:rPr lang="fr-FR" smtClean="0"/>
              <a:pPr/>
              <a:t>12</a:t>
            </a:fld>
            <a:endParaRPr lang="fr-FR" dirty="0"/>
          </a:p>
        </p:txBody>
      </p:sp>
      <p:sp>
        <p:nvSpPr>
          <p:cNvPr id="4" name="Espace réservé du pied de page 3">
            <a:extLst>
              <a:ext uri="{FF2B5EF4-FFF2-40B4-BE49-F238E27FC236}">
                <a16:creationId xmlns:a16="http://schemas.microsoft.com/office/drawing/2014/main" id="{495BA97D-E8A3-EA1C-211D-7F0CE8904F36}"/>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BC429448-2361-54F4-F2C6-B0F246DB05DC}"/>
              </a:ext>
            </a:extLst>
          </p:cNvPr>
          <p:cNvSpPr>
            <a:spLocks noGrp="1"/>
          </p:cNvSpPr>
          <p:nvPr>
            <p:ph type="dt" sz="half" idx="12"/>
          </p:nvPr>
        </p:nvSpPr>
        <p:spPr/>
        <p:txBody>
          <a:bodyPr/>
          <a:lstStyle/>
          <a:p>
            <a:r>
              <a:rPr lang="fr-FR"/>
              <a:t>17/06/2025</a:t>
            </a:r>
            <a:endParaRPr lang="fr-FR" dirty="0"/>
          </a:p>
        </p:txBody>
      </p:sp>
      <p:sp>
        <p:nvSpPr>
          <p:cNvPr id="16" name="Espace réservé du contenu 15">
            <a:extLst>
              <a:ext uri="{FF2B5EF4-FFF2-40B4-BE49-F238E27FC236}">
                <a16:creationId xmlns:a16="http://schemas.microsoft.com/office/drawing/2014/main" id="{0E6310CA-F3F9-FD5E-CC53-D24B97EA6255}"/>
              </a:ext>
            </a:extLst>
          </p:cNvPr>
          <p:cNvSpPr>
            <a:spLocks noGrp="1"/>
          </p:cNvSpPr>
          <p:nvPr>
            <p:ph idx="1"/>
          </p:nvPr>
        </p:nvSpPr>
        <p:spPr>
          <a:xfrm>
            <a:off x="11105904" y="702496"/>
            <a:ext cx="603995" cy="306294"/>
          </a:xfrm>
        </p:spPr>
        <p:txBody>
          <a:bodyPr/>
          <a:lstStyle/>
          <a:p>
            <a:r>
              <a:rPr lang="fr-FR" dirty="0">
                <a:solidFill>
                  <a:schemeClr val="tx1"/>
                </a:solidFill>
              </a:rPr>
              <a:t>TCP</a:t>
            </a:r>
          </a:p>
        </p:txBody>
      </p:sp>
      <p:sp>
        <p:nvSpPr>
          <p:cNvPr id="18" name="ZoneTexte 17">
            <a:extLst>
              <a:ext uri="{FF2B5EF4-FFF2-40B4-BE49-F238E27FC236}">
                <a16:creationId xmlns:a16="http://schemas.microsoft.com/office/drawing/2014/main" id="{C88E2DA3-2857-7D2F-F381-5B0A91D96C29}"/>
              </a:ext>
            </a:extLst>
          </p:cNvPr>
          <p:cNvSpPr txBox="1"/>
          <p:nvPr/>
        </p:nvSpPr>
        <p:spPr>
          <a:xfrm>
            <a:off x="1005622" y="954286"/>
            <a:ext cx="7405133" cy="769441"/>
          </a:xfrm>
          <a:prstGeom prst="rect">
            <a:avLst/>
          </a:prstGeom>
          <a:noFill/>
        </p:spPr>
        <p:txBody>
          <a:bodyPr wrap="square" rtlCol="0">
            <a:spAutoFit/>
          </a:bodyPr>
          <a:lstStyle/>
          <a:p>
            <a:r>
              <a:rPr lang="fr-FR" sz="1600" dirty="0"/>
              <a:t>Immatriculations TCP (bus + car) neufs en 2024 :</a:t>
            </a:r>
          </a:p>
          <a:p>
            <a:pPr marL="720000" indent="-285750">
              <a:buFontTx/>
              <a:buChar char="-"/>
            </a:pPr>
            <a:r>
              <a:rPr lang="fr-FR" sz="1400" dirty="0"/>
              <a:t>6625 de TCP neufs, augmentation de 7,9% par rapport à 2023 (6142 en 2023)</a:t>
            </a:r>
          </a:p>
          <a:p>
            <a:pPr marL="720000" indent="-285750">
              <a:buFontTx/>
              <a:buChar char="-"/>
            </a:pPr>
            <a:r>
              <a:rPr lang="fr-FR" sz="1400" dirty="0"/>
              <a:t>73% d’autocar contre 27% de bus</a:t>
            </a:r>
          </a:p>
        </p:txBody>
      </p:sp>
      <p:sp>
        <p:nvSpPr>
          <p:cNvPr id="25" name="Rectangle 24">
            <a:extLst>
              <a:ext uri="{FF2B5EF4-FFF2-40B4-BE49-F238E27FC236}">
                <a16:creationId xmlns:a16="http://schemas.microsoft.com/office/drawing/2014/main" id="{F383F55B-8845-99C9-A073-1012EC08B1A5}"/>
              </a:ext>
            </a:extLst>
          </p:cNvPr>
          <p:cNvSpPr/>
          <p:nvPr/>
        </p:nvSpPr>
        <p:spPr>
          <a:xfrm>
            <a:off x="4891658" y="6492875"/>
            <a:ext cx="5938267" cy="18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800" i="1" dirty="0">
                <a:solidFill>
                  <a:schemeClr val="tx1"/>
                </a:solidFill>
              </a:rPr>
              <a:t>Sources : </a:t>
            </a:r>
            <a:r>
              <a:rPr lang="fr-FR" sz="800" i="1" dirty="0">
                <a:solidFill>
                  <a:schemeClr val="tx1"/>
                </a:solidFill>
                <a:hlinkClick r:id="rId2"/>
              </a:rPr>
              <a:t>https://www.statistiques.developpement-durable.gouv.fr</a:t>
            </a:r>
            <a:r>
              <a:rPr lang="fr-FR" sz="800" i="1" dirty="0">
                <a:solidFill>
                  <a:schemeClr val="tx1"/>
                </a:solidFill>
              </a:rPr>
              <a:t> – immatriculations_france_entière_2010_2024</a:t>
            </a:r>
          </a:p>
        </p:txBody>
      </p:sp>
      <p:pic>
        <p:nvPicPr>
          <p:cNvPr id="8" name="Image 7" descr="Une image contenant bus&#10;&#10;Le contenu généré par l’IA peut être incorrect.">
            <a:extLst>
              <a:ext uri="{FF2B5EF4-FFF2-40B4-BE49-F238E27FC236}">
                <a16:creationId xmlns:a16="http://schemas.microsoft.com/office/drawing/2014/main" id="{8D6EF879-E11A-A653-BCA9-8DAE55DBC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733" y="110709"/>
            <a:ext cx="1338338" cy="414326"/>
          </a:xfrm>
          <a:prstGeom prst="rect">
            <a:avLst/>
          </a:prstGeom>
        </p:spPr>
      </p:pic>
      <p:pic>
        <p:nvPicPr>
          <p:cNvPr id="10" name="Image 9">
            <a:extLst>
              <a:ext uri="{FF2B5EF4-FFF2-40B4-BE49-F238E27FC236}">
                <a16:creationId xmlns:a16="http://schemas.microsoft.com/office/drawing/2014/main" id="{CDA51593-A341-819B-D75F-D6148DEEE814}"/>
              </a:ext>
            </a:extLst>
          </p:cNvPr>
          <p:cNvPicPr>
            <a:picLocks noChangeAspect="1"/>
          </p:cNvPicPr>
          <p:nvPr/>
        </p:nvPicPr>
        <p:blipFill>
          <a:blip r:embed="rId4"/>
          <a:stretch>
            <a:fillRect/>
          </a:stretch>
        </p:blipFill>
        <p:spPr>
          <a:xfrm>
            <a:off x="291081" y="1709151"/>
            <a:ext cx="6389253" cy="2400682"/>
          </a:xfrm>
          <a:prstGeom prst="rect">
            <a:avLst/>
          </a:prstGeom>
        </p:spPr>
      </p:pic>
      <p:pic>
        <p:nvPicPr>
          <p:cNvPr id="11" name="Image 10">
            <a:extLst>
              <a:ext uri="{FF2B5EF4-FFF2-40B4-BE49-F238E27FC236}">
                <a16:creationId xmlns:a16="http://schemas.microsoft.com/office/drawing/2014/main" id="{B0BE0144-B50A-FFDA-11DA-FF4AB043C3EF}"/>
              </a:ext>
            </a:extLst>
          </p:cNvPr>
          <p:cNvPicPr>
            <a:picLocks noChangeAspect="1"/>
          </p:cNvPicPr>
          <p:nvPr/>
        </p:nvPicPr>
        <p:blipFill>
          <a:blip r:embed="rId5"/>
          <a:srcRect b="10602"/>
          <a:stretch/>
        </p:blipFill>
        <p:spPr>
          <a:xfrm>
            <a:off x="291080" y="4052434"/>
            <a:ext cx="6389253" cy="2190749"/>
          </a:xfrm>
          <a:prstGeom prst="rect">
            <a:avLst/>
          </a:prstGeom>
        </p:spPr>
      </p:pic>
      <p:pic>
        <p:nvPicPr>
          <p:cNvPr id="79" name="Image 78">
            <a:extLst>
              <a:ext uri="{FF2B5EF4-FFF2-40B4-BE49-F238E27FC236}">
                <a16:creationId xmlns:a16="http://schemas.microsoft.com/office/drawing/2014/main" id="{FE69BA4A-0BD5-AE21-16BC-3A5F32F5D081}"/>
              </a:ext>
            </a:extLst>
          </p:cNvPr>
          <p:cNvPicPr>
            <a:picLocks noChangeAspect="1"/>
          </p:cNvPicPr>
          <p:nvPr/>
        </p:nvPicPr>
        <p:blipFill>
          <a:blip r:embed="rId6"/>
          <a:stretch>
            <a:fillRect/>
          </a:stretch>
        </p:blipFill>
        <p:spPr>
          <a:xfrm>
            <a:off x="7733354" y="1680510"/>
            <a:ext cx="3653539" cy="2502980"/>
          </a:xfrm>
          <a:prstGeom prst="rect">
            <a:avLst/>
          </a:prstGeom>
        </p:spPr>
      </p:pic>
      <p:pic>
        <p:nvPicPr>
          <p:cNvPr id="80" name="Image 79">
            <a:extLst>
              <a:ext uri="{FF2B5EF4-FFF2-40B4-BE49-F238E27FC236}">
                <a16:creationId xmlns:a16="http://schemas.microsoft.com/office/drawing/2014/main" id="{F1669BC6-C0B1-8AF1-A014-00252E7409DF}"/>
              </a:ext>
            </a:extLst>
          </p:cNvPr>
          <p:cNvPicPr>
            <a:picLocks noChangeAspect="1"/>
          </p:cNvPicPr>
          <p:nvPr/>
        </p:nvPicPr>
        <p:blipFill>
          <a:blip r:embed="rId7"/>
          <a:srcRect b="9257"/>
          <a:stretch/>
        </p:blipFill>
        <p:spPr>
          <a:xfrm>
            <a:off x="7771450" y="4140273"/>
            <a:ext cx="3615444" cy="2384722"/>
          </a:xfrm>
          <a:prstGeom prst="rect">
            <a:avLst/>
          </a:prstGeom>
        </p:spPr>
      </p:pic>
    </p:spTree>
    <p:extLst>
      <p:ext uri="{BB962C8B-B14F-4D97-AF65-F5344CB8AC3E}">
        <p14:creationId xmlns:p14="http://schemas.microsoft.com/office/powerpoint/2010/main" val="316337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76FA5-CB90-FDDC-4ED8-4479071B02BE}"/>
            </a:ext>
          </a:extLst>
        </p:cNvPr>
        <p:cNvGrpSpPr/>
        <p:nvPr/>
      </p:nvGrpSpPr>
      <p:grpSpPr>
        <a:xfrm>
          <a:off x="0" y="0"/>
          <a:ext cx="0" cy="0"/>
          <a:chOff x="0" y="0"/>
          <a:chExt cx="0" cy="0"/>
        </a:xfrm>
      </p:grpSpPr>
      <p:pic>
        <p:nvPicPr>
          <p:cNvPr id="17" name="Image 16">
            <a:extLst>
              <a:ext uri="{FF2B5EF4-FFF2-40B4-BE49-F238E27FC236}">
                <a16:creationId xmlns:a16="http://schemas.microsoft.com/office/drawing/2014/main" id="{DEC0915C-B966-A2FE-E37E-09D429DF05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29334" y="2736665"/>
            <a:ext cx="5670000" cy="3050756"/>
          </a:xfrm>
          <a:prstGeom prst="rect">
            <a:avLst/>
          </a:prstGeom>
        </p:spPr>
      </p:pic>
      <p:sp>
        <p:nvSpPr>
          <p:cNvPr id="2" name="Titre 1">
            <a:extLst>
              <a:ext uri="{FF2B5EF4-FFF2-40B4-BE49-F238E27FC236}">
                <a16:creationId xmlns:a16="http://schemas.microsoft.com/office/drawing/2014/main" id="{AEE16007-B8BE-3EC0-15F3-3A38E31A5D43}"/>
              </a:ext>
            </a:extLst>
          </p:cNvPr>
          <p:cNvSpPr>
            <a:spLocks noGrp="1"/>
          </p:cNvSpPr>
          <p:nvPr>
            <p:ph type="title"/>
          </p:nvPr>
        </p:nvSpPr>
        <p:spPr/>
        <p:txBody>
          <a:bodyPr>
            <a:normAutofit fontScale="90000"/>
          </a:bodyPr>
          <a:lstStyle/>
          <a:p>
            <a:r>
              <a:rPr lang="fr-FR" dirty="0"/>
              <a:t>Fiche véhicule – Car</a:t>
            </a:r>
          </a:p>
        </p:txBody>
      </p:sp>
      <p:sp>
        <p:nvSpPr>
          <p:cNvPr id="3" name="Espace réservé du numéro de diapositive 2">
            <a:extLst>
              <a:ext uri="{FF2B5EF4-FFF2-40B4-BE49-F238E27FC236}">
                <a16:creationId xmlns:a16="http://schemas.microsoft.com/office/drawing/2014/main" id="{08E21707-A98E-9134-F491-72373F842069}"/>
              </a:ext>
            </a:extLst>
          </p:cNvPr>
          <p:cNvSpPr>
            <a:spLocks noGrp="1"/>
          </p:cNvSpPr>
          <p:nvPr>
            <p:ph type="sldNum" sz="quarter" idx="10"/>
          </p:nvPr>
        </p:nvSpPr>
        <p:spPr/>
        <p:txBody>
          <a:bodyPr/>
          <a:lstStyle/>
          <a:p>
            <a:fld id="{D67C0D4E-7AF8-4EE0-8632-0BA880AF82F5}" type="slidenum">
              <a:rPr lang="fr-FR" smtClean="0"/>
              <a:pPr/>
              <a:t>13</a:t>
            </a:fld>
            <a:endParaRPr lang="fr-FR" dirty="0"/>
          </a:p>
        </p:txBody>
      </p:sp>
      <p:sp>
        <p:nvSpPr>
          <p:cNvPr id="4" name="Espace réservé du pied de page 3">
            <a:extLst>
              <a:ext uri="{FF2B5EF4-FFF2-40B4-BE49-F238E27FC236}">
                <a16:creationId xmlns:a16="http://schemas.microsoft.com/office/drawing/2014/main" id="{35CC8A4F-C29A-DFAE-EE46-7E28BA98BF29}"/>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A2A90834-1843-C4DB-B64F-D112474E6C2B}"/>
              </a:ext>
            </a:extLst>
          </p:cNvPr>
          <p:cNvSpPr>
            <a:spLocks noGrp="1"/>
          </p:cNvSpPr>
          <p:nvPr>
            <p:ph type="dt" sz="half" idx="12"/>
          </p:nvPr>
        </p:nvSpPr>
        <p:spPr/>
        <p:txBody>
          <a:bodyPr/>
          <a:lstStyle/>
          <a:p>
            <a:r>
              <a:rPr lang="fr-FR"/>
              <a:t>17/06/2025</a:t>
            </a:r>
            <a:endParaRPr lang="fr-FR" dirty="0"/>
          </a:p>
        </p:txBody>
      </p:sp>
      <p:sp>
        <p:nvSpPr>
          <p:cNvPr id="6" name="Espace réservé du contenu 5">
            <a:extLst>
              <a:ext uri="{FF2B5EF4-FFF2-40B4-BE49-F238E27FC236}">
                <a16:creationId xmlns:a16="http://schemas.microsoft.com/office/drawing/2014/main" id="{EC184729-B0B9-DC28-194A-59AC44C68256}"/>
              </a:ext>
            </a:extLst>
          </p:cNvPr>
          <p:cNvSpPr>
            <a:spLocks noGrp="1"/>
          </p:cNvSpPr>
          <p:nvPr>
            <p:ph idx="1"/>
          </p:nvPr>
        </p:nvSpPr>
        <p:spPr>
          <a:xfrm>
            <a:off x="647704" y="1319367"/>
            <a:ext cx="5040000" cy="379478"/>
          </a:xfrm>
        </p:spPr>
        <p:txBody>
          <a:bodyPr/>
          <a:lstStyle/>
          <a:p>
            <a:r>
              <a:rPr lang="fr-FR" dirty="0"/>
              <a:t>Coût total de possession (TCO)</a:t>
            </a:r>
          </a:p>
          <a:p>
            <a:endParaRPr lang="fr-FR" dirty="0"/>
          </a:p>
        </p:txBody>
      </p:sp>
      <p:sp>
        <p:nvSpPr>
          <p:cNvPr id="7" name="Espace réservé du contenu 5">
            <a:extLst>
              <a:ext uri="{FF2B5EF4-FFF2-40B4-BE49-F238E27FC236}">
                <a16:creationId xmlns:a16="http://schemas.microsoft.com/office/drawing/2014/main" id="{56D766D3-1B16-A199-B660-DEE3B67668D8}"/>
              </a:ext>
            </a:extLst>
          </p:cNvPr>
          <p:cNvSpPr txBox="1">
            <a:spLocks/>
          </p:cNvSpPr>
          <p:nvPr/>
        </p:nvSpPr>
        <p:spPr>
          <a:xfrm>
            <a:off x="5791466" y="1292912"/>
            <a:ext cx="6302768" cy="123319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Tx/>
              <a:buNone/>
              <a:defRPr sz="1800" i="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800" i="1" kern="1200">
                <a:solidFill>
                  <a:schemeClr val="tx1"/>
                </a:solidFill>
                <a:latin typeface="Arial" panose="020B0604020202020204" pitchFamily="34" charset="0"/>
                <a:ea typeface="+mn-ea"/>
                <a:cs typeface="Arial" panose="020B0604020202020204" pitchFamily="34" charset="0"/>
              </a:defRPr>
            </a:lvl4pPr>
            <a:lvl5pPr marL="285750" indent="-285750" algn="l" defTabSz="914400" rtl="0" eaLnBrk="1" latinLnBrk="0" hangingPunct="1">
              <a:lnSpc>
                <a:spcPct val="90000"/>
              </a:lnSpc>
              <a:spcBef>
                <a:spcPts val="500"/>
              </a:spcBef>
              <a:buClr>
                <a:schemeClr val="tx2"/>
              </a:buClr>
              <a:buSzPct val="100000"/>
              <a:buFontTx/>
              <a:buBlip>
                <a:blip r:embed="rId3"/>
              </a:buBlip>
              <a:defRPr sz="1800" b="1" i="0" kern="1200">
                <a:solidFill>
                  <a:schemeClr val="tx1"/>
                </a:solidFill>
                <a:latin typeface="Arial" panose="020B0604020202020204" pitchFamily="34" charset="0"/>
                <a:ea typeface="+mn-ea"/>
                <a:cs typeface="Arial" panose="020B0604020202020204" pitchFamily="34" charset="0"/>
              </a:defRPr>
            </a:lvl5pPr>
            <a:lvl6pPr marL="3600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Emissions GES : </a:t>
            </a:r>
          </a:p>
          <a:p>
            <a:pPr marL="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Emissions du puit à la roue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production de carburant, distribution et utilisation dans véhicule</a:t>
            </a:r>
          </a:p>
          <a:p>
            <a:pPr marL="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Emissions du berceau à la tombe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production de carburant, distribution et utilisation dans véhicule + production et fin de vie du véhicule</a:t>
            </a:r>
          </a:p>
        </p:txBody>
      </p:sp>
      <p:sp>
        <p:nvSpPr>
          <p:cNvPr id="14" name="ZoneTexte 13">
            <a:extLst>
              <a:ext uri="{FF2B5EF4-FFF2-40B4-BE49-F238E27FC236}">
                <a16:creationId xmlns:a16="http://schemas.microsoft.com/office/drawing/2014/main" id="{0B35FBC6-CE95-96E3-043A-EAF51E0CBA67}"/>
              </a:ext>
            </a:extLst>
          </p:cNvPr>
          <p:cNvSpPr txBox="1"/>
          <p:nvPr/>
        </p:nvSpPr>
        <p:spPr>
          <a:xfrm>
            <a:off x="8964334" y="6367431"/>
            <a:ext cx="3296927" cy="430887"/>
          </a:xfrm>
          <a:prstGeom prst="rect">
            <a:avLst/>
          </a:prstGeom>
          <a:noFill/>
        </p:spPr>
        <p:txBody>
          <a:bodyPr wrap="square" rtlCol="0">
            <a:spAutoFit/>
          </a:bodyPr>
          <a:lstStyle/>
          <a:p>
            <a:r>
              <a:rPr lang="fr-FR" sz="1100" u="sng" dirty="0"/>
              <a:t>Impact</a:t>
            </a:r>
            <a:r>
              <a:rPr lang="fr-FR" sz="1100" i="1" u="sng" dirty="0"/>
              <a:t> </a:t>
            </a:r>
            <a:r>
              <a:rPr lang="fr-FR" sz="1100" u="sng" dirty="0"/>
              <a:t>utilisation :</a:t>
            </a:r>
            <a:r>
              <a:rPr lang="fr-FR" sz="1100" dirty="0"/>
              <a:t> Base Empreinte Carbone</a:t>
            </a:r>
          </a:p>
          <a:p>
            <a:r>
              <a:rPr lang="fr-FR" sz="1100" u="sng" dirty="0"/>
              <a:t>Impact construction + fin de vie :</a:t>
            </a:r>
            <a:r>
              <a:rPr lang="fr-FR" sz="1100" dirty="0"/>
              <a:t> Carbone 4</a:t>
            </a:r>
            <a:endParaRPr lang="fr-FR" sz="1100" i="1" dirty="0"/>
          </a:p>
        </p:txBody>
      </p:sp>
      <p:pic>
        <p:nvPicPr>
          <p:cNvPr id="19" name="Image 18">
            <a:extLst>
              <a:ext uri="{FF2B5EF4-FFF2-40B4-BE49-F238E27FC236}">
                <a16:creationId xmlns:a16="http://schemas.microsoft.com/office/drawing/2014/main" id="{D8FF8051-7821-F959-7C2E-D88F22EE8D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2358" y="5826614"/>
            <a:ext cx="417075" cy="413724"/>
          </a:xfrm>
          <a:prstGeom prst="rect">
            <a:avLst/>
          </a:prstGeom>
          <a:ln w="19050">
            <a:noFill/>
          </a:ln>
        </p:spPr>
      </p:pic>
      <p:pic>
        <p:nvPicPr>
          <p:cNvPr id="20" name="Picture 4" descr="OLEO100, énergie 100% végétale | Chapelier SAS - Renault Trucks Coignières  Ecquevilly - Véhicules neufs, occasions, pièces et location">
            <a:extLst>
              <a:ext uri="{FF2B5EF4-FFF2-40B4-BE49-F238E27FC236}">
                <a16:creationId xmlns:a16="http://schemas.microsoft.com/office/drawing/2014/main" id="{6793E765-46A2-99C0-E658-E3365D94F0A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93183" y="5824705"/>
            <a:ext cx="536042" cy="39845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08516298-C35C-1CC9-FC9D-46C5F51A04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5932" y="5759823"/>
            <a:ext cx="380118" cy="480515"/>
          </a:xfrm>
          <a:prstGeom prst="rect">
            <a:avLst/>
          </a:prstGeom>
          <a:ln w="19050">
            <a:noFill/>
          </a:ln>
        </p:spPr>
      </p:pic>
      <p:pic>
        <p:nvPicPr>
          <p:cNvPr id="23" name="Image 22">
            <a:extLst>
              <a:ext uri="{FF2B5EF4-FFF2-40B4-BE49-F238E27FC236}">
                <a16:creationId xmlns:a16="http://schemas.microsoft.com/office/drawing/2014/main" id="{C9219BEA-BE7E-700D-767F-9A903F5E901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94380" y="5805576"/>
            <a:ext cx="435055" cy="427091"/>
          </a:xfrm>
          <a:prstGeom prst="rect">
            <a:avLst/>
          </a:prstGeom>
          <a:ln w="19050">
            <a:noFill/>
          </a:ln>
        </p:spPr>
      </p:pic>
      <p:sp>
        <p:nvSpPr>
          <p:cNvPr id="8" name="ZoneTexte 7">
            <a:extLst>
              <a:ext uri="{FF2B5EF4-FFF2-40B4-BE49-F238E27FC236}">
                <a16:creationId xmlns:a16="http://schemas.microsoft.com/office/drawing/2014/main" id="{D7FFD187-D119-83B3-B160-6295A65B647A}"/>
              </a:ext>
            </a:extLst>
          </p:cNvPr>
          <p:cNvSpPr txBox="1"/>
          <p:nvPr/>
        </p:nvSpPr>
        <p:spPr>
          <a:xfrm>
            <a:off x="9061665" y="118257"/>
            <a:ext cx="2931559" cy="523220"/>
          </a:xfrm>
          <a:prstGeom prst="rect">
            <a:avLst/>
          </a:prstGeom>
          <a:noFill/>
        </p:spPr>
        <p:txBody>
          <a:bodyPr wrap="square" rtlCol="0">
            <a:spAutoFit/>
          </a:bodyPr>
          <a:lstStyle/>
          <a:p>
            <a:r>
              <a:rPr lang="fr-FR" sz="1400" u="sng" dirty="0"/>
              <a:t>Durée de vie :</a:t>
            </a:r>
            <a:r>
              <a:rPr lang="fr-FR" sz="1400" dirty="0"/>
              <a:t> 15 ans</a:t>
            </a:r>
          </a:p>
          <a:p>
            <a:r>
              <a:rPr lang="fr-FR" sz="1400" u="sng" dirty="0"/>
              <a:t>Distance annuelle :</a:t>
            </a:r>
            <a:r>
              <a:rPr lang="fr-FR" sz="1400" dirty="0"/>
              <a:t> 24 000 km/an</a:t>
            </a:r>
          </a:p>
        </p:txBody>
      </p:sp>
      <p:sp>
        <p:nvSpPr>
          <p:cNvPr id="18" name="ZoneTexte 17">
            <a:extLst>
              <a:ext uri="{FF2B5EF4-FFF2-40B4-BE49-F238E27FC236}">
                <a16:creationId xmlns:a16="http://schemas.microsoft.com/office/drawing/2014/main" id="{CE5679EE-92B7-D1BC-3112-0CB2CD9E3B75}"/>
              </a:ext>
            </a:extLst>
          </p:cNvPr>
          <p:cNvSpPr txBox="1"/>
          <p:nvPr/>
        </p:nvSpPr>
        <p:spPr>
          <a:xfrm>
            <a:off x="180681" y="1602243"/>
            <a:ext cx="5507023" cy="1015663"/>
          </a:xfrm>
          <a:prstGeom prst="rect">
            <a:avLst/>
          </a:prstGeom>
          <a:noFill/>
        </p:spPr>
        <p:txBody>
          <a:bodyPr wrap="square" rtlCol="0">
            <a:spAutoFit/>
          </a:bodyPr>
          <a:lstStyle/>
          <a:p>
            <a:r>
              <a:rPr lang="fr-FR" sz="1200" b="1" dirty="0"/>
              <a:t>Electrique</a:t>
            </a:r>
            <a:r>
              <a:rPr lang="fr-FR" sz="1200" dirty="0"/>
              <a:t> : Hors investissement borne de recharge + Pas de renouvellement batterie à mi-vie</a:t>
            </a:r>
          </a:p>
          <a:p>
            <a:r>
              <a:rPr lang="fr-FR" sz="1200" b="1" dirty="0"/>
              <a:t>Hydrogène</a:t>
            </a:r>
            <a:r>
              <a:rPr lang="fr-FR" sz="1200" dirty="0"/>
              <a:t> : Achat véhicule diesel avant retrofit non pris en compte renouvellement des batteries et PAC non pris en compte car l’âge des bus rétrofités est déjà de 5 ans </a:t>
            </a:r>
            <a:r>
              <a:rPr lang="fr-FR" sz="1200" dirty="0">
                <a:sym typeface="Wingdings" panose="05000000000000000000" pitchFamily="2" charset="2"/>
              </a:rPr>
              <a:t> autonomie des 15 ans atteinte</a:t>
            </a:r>
            <a:endParaRPr lang="fr-FR" sz="1200" dirty="0"/>
          </a:p>
        </p:txBody>
      </p:sp>
      <p:pic>
        <p:nvPicPr>
          <p:cNvPr id="24" name="Picture 2" descr="Biogaz carburant — Wikipédia">
            <a:extLst>
              <a:ext uri="{FF2B5EF4-FFF2-40B4-BE49-F238E27FC236}">
                <a16:creationId xmlns:a16="http://schemas.microsoft.com/office/drawing/2014/main" id="{88338BB6-1E38-AEAB-52F7-595C37EF93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4048" y="5805576"/>
            <a:ext cx="680287" cy="4641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Graphique 24">
            <a:extLst>
              <a:ext uri="{FF2B5EF4-FFF2-40B4-BE49-F238E27FC236}">
                <a16:creationId xmlns:a16="http://schemas.microsoft.com/office/drawing/2014/main" id="{02202592-523C-69DB-D4F6-4C596D78D815}"/>
              </a:ext>
            </a:extLst>
          </p:cNvPr>
          <p:cNvGraphicFramePr>
            <a:graphicFrameLocks/>
          </p:cNvGraphicFramePr>
          <p:nvPr>
            <p:extLst>
              <p:ext uri="{D42A27DB-BD31-4B8C-83A1-F6EECF244321}">
                <p14:modId xmlns:p14="http://schemas.microsoft.com/office/powerpoint/2010/main" val="3480606946"/>
              </p:ext>
            </p:extLst>
          </p:nvPr>
        </p:nvGraphicFramePr>
        <p:xfrm>
          <a:off x="399850" y="2814322"/>
          <a:ext cx="5729484" cy="2899450"/>
        </p:xfrm>
        <a:graphic>
          <a:graphicData uri="http://schemas.openxmlformats.org/drawingml/2006/chart">
            <c:chart xmlns:c="http://schemas.openxmlformats.org/drawingml/2006/chart" xmlns:r="http://schemas.openxmlformats.org/officeDocument/2006/relationships" r:id="rId9"/>
          </a:graphicData>
        </a:graphic>
      </p:graphicFrame>
      <p:pic>
        <p:nvPicPr>
          <p:cNvPr id="26" name="Picture 2" descr="Oleo100 : Crit'Air1 qu'est-ce que c'est ?">
            <a:extLst>
              <a:ext uri="{FF2B5EF4-FFF2-40B4-BE49-F238E27FC236}">
                <a16:creationId xmlns:a16="http://schemas.microsoft.com/office/drawing/2014/main" id="{A04C2D7E-F2A6-0FDC-70B2-FA88140730A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02216" y="5781476"/>
            <a:ext cx="438717" cy="4416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Oleo100 : Crit'Air1 qu'est-ce que c'est ?">
            <a:extLst>
              <a:ext uri="{FF2B5EF4-FFF2-40B4-BE49-F238E27FC236}">
                <a16:creationId xmlns:a16="http://schemas.microsoft.com/office/drawing/2014/main" id="{4BB26FA1-06F6-AD81-80B4-81BC475A6A8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622948" y="5777143"/>
            <a:ext cx="438717" cy="44168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Oleo100 : Crit'Air1 qu'est-ce que c'est ?">
            <a:extLst>
              <a:ext uri="{FF2B5EF4-FFF2-40B4-BE49-F238E27FC236}">
                <a16:creationId xmlns:a16="http://schemas.microsoft.com/office/drawing/2014/main" id="{27C65045-FF3E-8EAE-C1C8-7314F9C6B49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407897" y="5777143"/>
            <a:ext cx="438717" cy="441682"/>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2A1786E9-1EC9-11BB-58A9-641E951DF14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298818" y="5805576"/>
            <a:ext cx="435730" cy="431520"/>
          </a:xfrm>
          <a:prstGeom prst="rect">
            <a:avLst/>
          </a:prstGeom>
        </p:spPr>
      </p:pic>
      <p:pic>
        <p:nvPicPr>
          <p:cNvPr id="32" name="Image 31">
            <a:extLst>
              <a:ext uri="{FF2B5EF4-FFF2-40B4-BE49-F238E27FC236}">
                <a16:creationId xmlns:a16="http://schemas.microsoft.com/office/drawing/2014/main" id="{5C0BFC5C-2792-B789-7EA1-56819A1FFA2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140089" y="5803361"/>
            <a:ext cx="435730" cy="431520"/>
          </a:xfrm>
          <a:prstGeom prst="rect">
            <a:avLst/>
          </a:prstGeom>
        </p:spPr>
      </p:pic>
      <p:pic>
        <p:nvPicPr>
          <p:cNvPr id="33" name="Image 32">
            <a:extLst>
              <a:ext uri="{FF2B5EF4-FFF2-40B4-BE49-F238E27FC236}">
                <a16:creationId xmlns:a16="http://schemas.microsoft.com/office/drawing/2014/main" id="{B8862175-EB9A-CCE3-7BA0-FB224775C9E9}"/>
              </a:ext>
            </a:extLst>
          </p:cNvPr>
          <p:cNvPicPr>
            <a:picLocks noChangeAspect="1"/>
          </p:cNvPicPr>
          <p:nvPr/>
        </p:nvPicPr>
        <p:blipFill>
          <a:blip r:embed="rId12"/>
          <a:stretch>
            <a:fillRect/>
          </a:stretch>
        </p:blipFill>
        <p:spPr>
          <a:xfrm>
            <a:off x="6953407" y="5778545"/>
            <a:ext cx="438717" cy="472616"/>
          </a:xfrm>
          <a:prstGeom prst="rect">
            <a:avLst/>
          </a:prstGeom>
        </p:spPr>
      </p:pic>
    </p:spTree>
    <p:extLst>
      <p:ext uri="{BB962C8B-B14F-4D97-AF65-F5344CB8AC3E}">
        <p14:creationId xmlns:p14="http://schemas.microsoft.com/office/powerpoint/2010/main" val="859334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96376-4385-9E5C-73DC-253D4ED08294}"/>
            </a:ext>
          </a:extLst>
        </p:cNvPr>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63322809-DB93-58BE-995E-DE5839DACE37}"/>
              </a:ext>
            </a:extLst>
          </p:cNvPr>
          <p:cNvSpPr>
            <a:spLocks noGrp="1"/>
          </p:cNvSpPr>
          <p:nvPr>
            <p:ph type="pic" sz="quarter" idx="16"/>
          </p:nvPr>
        </p:nvSpPr>
        <p:spPr/>
        <p:txBody>
          <a:bodyPr/>
          <a:lstStyle/>
          <a:p>
            <a:endParaRPr lang="fr-FR"/>
          </a:p>
        </p:txBody>
      </p:sp>
      <p:sp>
        <p:nvSpPr>
          <p:cNvPr id="4" name="Espace réservé du numéro de diapositive 3">
            <a:extLst>
              <a:ext uri="{FF2B5EF4-FFF2-40B4-BE49-F238E27FC236}">
                <a16:creationId xmlns:a16="http://schemas.microsoft.com/office/drawing/2014/main" id="{8C2E32DA-133E-1ADB-0260-99017DCCE168}"/>
              </a:ext>
            </a:extLst>
          </p:cNvPr>
          <p:cNvSpPr>
            <a:spLocks noGrp="1"/>
          </p:cNvSpPr>
          <p:nvPr>
            <p:ph type="sldNum" sz="quarter" idx="10"/>
          </p:nvPr>
        </p:nvSpPr>
        <p:spPr/>
        <p:txBody>
          <a:bodyPr/>
          <a:lstStyle/>
          <a:p>
            <a:fld id="{D67C0D4E-7AF8-4EE0-8632-0BA880AF82F5}" type="slidenum">
              <a:rPr lang="fr-FR" smtClean="0"/>
              <a:pPr/>
              <a:t>14</a:t>
            </a:fld>
            <a:endParaRPr lang="fr-FR"/>
          </a:p>
        </p:txBody>
      </p:sp>
      <p:sp>
        <p:nvSpPr>
          <p:cNvPr id="5" name="Espace réservé du pied de page 4">
            <a:extLst>
              <a:ext uri="{FF2B5EF4-FFF2-40B4-BE49-F238E27FC236}">
                <a16:creationId xmlns:a16="http://schemas.microsoft.com/office/drawing/2014/main" id="{45CCF321-D3D7-2916-200A-F1071DFEAA1B}"/>
              </a:ext>
            </a:extLst>
          </p:cNvPr>
          <p:cNvSpPr>
            <a:spLocks noGrp="1"/>
          </p:cNvSpPr>
          <p:nvPr>
            <p:ph type="ftr" sz="quarter" idx="11"/>
          </p:nvPr>
        </p:nvSpPr>
        <p:spPr/>
        <p:txBody>
          <a:bodyPr/>
          <a:lstStyle/>
          <a:p>
            <a:r>
              <a:rPr lang="fr-FR"/>
              <a:t>Présentation Tenerrdis - Atelier mobilités</a:t>
            </a:r>
          </a:p>
        </p:txBody>
      </p:sp>
      <p:sp>
        <p:nvSpPr>
          <p:cNvPr id="6" name="Espace réservé de la date 5">
            <a:extLst>
              <a:ext uri="{FF2B5EF4-FFF2-40B4-BE49-F238E27FC236}">
                <a16:creationId xmlns:a16="http://schemas.microsoft.com/office/drawing/2014/main" id="{6B79D8B7-8267-41E8-669E-12608365FE3D}"/>
              </a:ext>
            </a:extLst>
          </p:cNvPr>
          <p:cNvSpPr>
            <a:spLocks noGrp="1"/>
          </p:cNvSpPr>
          <p:nvPr>
            <p:ph type="dt" sz="half" idx="12"/>
          </p:nvPr>
        </p:nvSpPr>
        <p:spPr/>
        <p:txBody>
          <a:bodyPr/>
          <a:lstStyle/>
          <a:p>
            <a:r>
              <a:rPr lang="fr-FR"/>
              <a:t>17/06/2025</a:t>
            </a:r>
          </a:p>
        </p:txBody>
      </p:sp>
      <p:sp>
        <p:nvSpPr>
          <p:cNvPr id="7" name="Titre 6">
            <a:extLst>
              <a:ext uri="{FF2B5EF4-FFF2-40B4-BE49-F238E27FC236}">
                <a16:creationId xmlns:a16="http://schemas.microsoft.com/office/drawing/2014/main" id="{1F3F7F43-B619-2B04-8C57-2324154E8F53}"/>
              </a:ext>
            </a:extLst>
          </p:cNvPr>
          <p:cNvSpPr>
            <a:spLocks noGrp="1"/>
          </p:cNvSpPr>
          <p:nvPr>
            <p:ph type="title"/>
          </p:nvPr>
        </p:nvSpPr>
        <p:spPr>
          <a:xfrm>
            <a:off x="1173435" y="2483808"/>
            <a:ext cx="5394978" cy="2056376"/>
          </a:xfrm>
        </p:spPr>
        <p:txBody>
          <a:bodyPr/>
          <a:lstStyle/>
          <a:p>
            <a:r>
              <a:rPr lang="fr-FR" dirty="0"/>
              <a:t>Comparaisons PL 44t</a:t>
            </a:r>
          </a:p>
        </p:txBody>
      </p:sp>
    </p:spTree>
    <p:extLst>
      <p:ext uri="{BB962C8B-B14F-4D97-AF65-F5344CB8AC3E}">
        <p14:creationId xmlns:p14="http://schemas.microsoft.com/office/powerpoint/2010/main" val="1715231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782E9-2769-ADA0-2942-589B5C89047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19624D-0117-89CF-6C97-6D9105838865}"/>
              </a:ext>
            </a:extLst>
          </p:cNvPr>
          <p:cNvSpPr>
            <a:spLocks noGrp="1"/>
          </p:cNvSpPr>
          <p:nvPr>
            <p:ph type="title"/>
          </p:nvPr>
        </p:nvSpPr>
        <p:spPr/>
        <p:txBody>
          <a:bodyPr>
            <a:normAutofit fontScale="90000"/>
          </a:bodyPr>
          <a:lstStyle/>
          <a:p>
            <a:r>
              <a:rPr lang="fr-FR" dirty="0"/>
              <a:t>1. Immatriculation PL-VL 2024 + Projection</a:t>
            </a:r>
          </a:p>
        </p:txBody>
      </p:sp>
      <p:sp>
        <p:nvSpPr>
          <p:cNvPr id="3" name="Espace réservé du numéro de diapositive 2">
            <a:extLst>
              <a:ext uri="{FF2B5EF4-FFF2-40B4-BE49-F238E27FC236}">
                <a16:creationId xmlns:a16="http://schemas.microsoft.com/office/drawing/2014/main" id="{4C5A57B5-194A-EAD5-2A3F-EC239C7AB885}"/>
              </a:ext>
            </a:extLst>
          </p:cNvPr>
          <p:cNvSpPr>
            <a:spLocks noGrp="1"/>
          </p:cNvSpPr>
          <p:nvPr>
            <p:ph type="sldNum" sz="quarter" idx="10"/>
          </p:nvPr>
        </p:nvSpPr>
        <p:spPr/>
        <p:txBody>
          <a:bodyPr/>
          <a:lstStyle/>
          <a:p>
            <a:fld id="{D67C0D4E-7AF8-4EE0-8632-0BA880AF82F5}" type="slidenum">
              <a:rPr lang="fr-FR" smtClean="0"/>
              <a:pPr/>
              <a:t>15</a:t>
            </a:fld>
            <a:endParaRPr lang="fr-FR" dirty="0"/>
          </a:p>
        </p:txBody>
      </p:sp>
      <p:sp>
        <p:nvSpPr>
          <p:cNvPr id="4" name="Espace réservé du pied de page 3">
            <a:extLst>
              <a:ext uri="{FF2B5EF4-FFF2-40B4-BE49-F238E27FC236}">
                <a16:creationId xmlns:a16="http://schemas.microsoft.com/office/drawing/2014/main" id="{F41675A3-10F2-C6B2-DF67-A938388D1546}"/>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15CF5B81-8F8F-DEFC-4A73-F1FFC66317C6}"/>
              </a:ext>
            </a:extLst>
          </p:cNvPr>
          <p:cNvSpPr>
            <a:spLocks noGrp="1"/>
          </p:cNvSpPr>
          <p:nvPr>
            <p:ph type="dt" sz="half" idx="12"/>
          </p:nvPr>
        </p:nvSpPr>
        <p:spPr/>
        <p:txBody>
          <a:bodyPr/>
          <a:lstStyle/>
          <a:p>
            <a:r>
              <a:rPr lang="fr-FR"/>
              <a:t>17/06/2025</a:t>
            </a:r>
            <a:endParaRPr lang="fr-FR" dirty="0"/>
          </a:p>
        </p:txBody>
      </p:sp>
      <p:sp>
        <p:nvSpPr>
          <p:cNvPr id="16" name="Espace réservé du contenu 15">
            <a:extLst>
              <a:ext uri="{FF2B5EF4-FFF2-40B4-BE49-F238E27FC236}">
                <a16:creationId xmlns:a16="http://schemas.microsoft.com/office/drawing/2014/main" id="{E261E736-AD48-784F-7499-79D70AB07D96}"/>
              </a:ext>
            </a:extLst>
          </p:cNvPr>
          <p:cNvSpPr>
            <a:spLocks noGrp="1"/>
          </p:cNvSpPr>
          <p:nvPr>
            <p:ph idx="1"/>
          </p:nvPr>
        </p:nvSpPr>
        <p:spPr>
          <a:xfrm>
            <a:off x="9897598" y="313010"/>
            <a:ext cx="603995" cy="306294"/>
          </a:xfrm>
        </p:spPr>
        <p:txBody>
          <a:bodyPr/>
          <a:lstStyle/>
          <a:p>
            <a:r>
              <a:rPr lang="fr-FR" dirty="0">
                <a:solidFill>
                  <a:schemeClr val="tx1"/>
                </a:solidFill>
              </a:rPr>
              <a:t>PL</a:t>
            </a:r>
          </a:p>
        </p:txBody>
      </p:sp>
      <p:sp>
        <p:nvSpPr>
          <p:cNvPr id="18" name="ZoneTexte 17">
            <a:extLst>
              <a:ext uri="{FF2B5EF4-FFF2-40B4-BE49-F238E27FC236}">
                <a16:creationId xmlns:a16="http://schemas.microsoft.com/office/drawing/2014/main" id="{0E1B69D1-7E19-0D46-E583-D734B1DFDE32}"/>
              </a:ext>
            </a:extLst>
          </p:cNvPr>
          <p:cNvSpPr txBox="1"/>
          <p:nvPr/>
        </p:nvSpPr>
        <p:spPr>
          <a:xfrm>
            <a:off x="773430" y="1017264"/>
            <a:ext cx="7525182" cy="769441"/>
          </a:xfrm>
          <a:prstGeom prst="rect">
            <a:avLst/>
          </a:prstGeom>
          <a:noFill/>
        </p:spPr>
        <p:txBody>
          <a:bodyPr wrap="square" rtlCol="0">
            <a:spAutoFit/>
          </a:bodyPr>
          <a:lstStyle/>
          <a:p>
            <a:r>
              <a:rPr lang="fr-FR" sz="1600" dirty="0"/>
              <a:t>Immatriculations PL neufs en 2024 :</a:t>
            </a:r>
          </a:p>
          <a:p>
            <a:pPr marL="285750" indent="-285750">
              <a:buFontTx/>
              <a:buChar char="-"/>
            </a:pPr>
            <a:r>
              <a:rPr lang="fr-FR" sz="1400" dirty="0"/>
              <a:t>50 740 de TCP neufs, augmentation de 12% par rapport à 2022 (45 287 en 2022)</a:t>
            </a:r>
          </a:p>
          <a:p>
            <a:pPr marL="285750" indent="-285750">
              <a:buFontTx/>
              <a:buChar char="-"/>
            </a:pPr>
            <a:r>
              <a:rPr lang="fr-FR" sz="1400" dirty="0"/>
              <a:t>50% de PL tracteurs, 38% de PL porteurs et 12% de VASP lourds</a:t>
            </a:r>
          </a:p>
        </p:txBody>
      </p:sp>
      <p:pic>
        <p:nvPicPr>
          <p:cNvPr id="11" name="Image 10" descr="Une image contenant capture d’écran, noir&#10;&#10;Le contenu généré par l’IA peut être incorrect.">
            <a:extLst>
              <a:ext uri="{FF2B5EF4-FFF2-40B4-BE49-F238E27FC236}">
                <a16:creationId xmlns:a16="http://schemas.microsoft.com/office/drawing/2014/main" id="{6481EB72-C9C3-83CB-A980-992943C8C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298" y="151298"/>
            <a:ext cx="1300435" cy="534698"/>
          </a:xfrm>
          <a:prstGeom prst="rect">
            <a:avLst/>
          </a:prstGeom>
        </p:spPr>
      </p:pic>
      <p:pic>
        <p:nvPicPr>
          <p:cNvPr id="6" name="Image 5">
            <a:extLst>
              <a:ext uri="{FF2B5EF4-FFF2-40B4-BE49-F238E27FC236}">
                <a16:creationId xmlns:a16="http://schemas.microsoft.com/office/drawing/2014/main" id="{4FCDC821-3649-F485-BB16-62454D7A8D49}"/>
              </a:ext>
            </a:extLst>
          </p:cNvPr>
          <p:cNvPicPr>
            <a:picLocks noChangeAspect="1"/>
          </p:cNvPicPr>
          <p:nvPr/>
        </p:nvPicPr>
        <p:blipFill>
          <a:blip r:embed="rId3"/>
          <a:stretch>
            <a:fillRect/>
          </a:stretch>
        </p:blipFill>
        <p:spPr>
          <a:xfrm>
            <a:off x="464776" y="2176580"/>
            <a:ext cx="6928117" cy="3838743"/>
          </a:xfrm>
          <a:prstGeom prst="rect">
            <a:avLst/>
          </a:prstGeom>
        </p:spPr>
      </p:pic>
      <p:sp>
        <p:nvSpPr>
          <p:cNvPr id="7" name="Rectangle 6">
            <a:extLst>
              <a:ext uri="{FF2B5EF4-FFF2-40B4-BE49-F238E27FC236}">
                <a16:creationId xmlns:a16="http://schemas.microsoft.com/office/drawing/2014/main" id="{71714E38-125F-9330-5416-17D1FA3C68A8}"/>
              </a:ext>
            </a:extLst>
          </p:cNvPr>
          <p:cNvSpPr/>
          <p:nvPr/>
        </p:nvSpPr>
        <p:spPr>
          <a:xfrm>
            <a:off x="4891658" y="6492875"/>
            <a:ext cx="5938267" cy="18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r-FR" sz="800" i="1" dirty="0">
                <a:solidFill>
                  <a:schemeClr val="tx1"/>
                </a:solidFill>
              </a:rPr>
              <a:t>Sources : </a:t>
            </a:r>
            <a:r>
              <a:rPr lang="fr-FR" sz="800" i="1" dirty="0">
                <a:solidFill>
                  <a:schemeClr val="tx1"/>
                </a:solidFill>
                <a:hlinkClick r:id="rId4"/>
              </a:rPr>
              <a:t>https://www.statistiques.developpement-durable.gouv.fr</a:t>
            </a:r>
            <a:r>
              <a:rPr lang="fr-FR" sz="800" i="1" dirty="0">
                <a:solidFill>
                  <a:schemeClr val="tx1"/>
                </a:solidFill>
              </a:rPr>
              <a:t> – immatriculations_france_entière_2010_2024</a:t>
            </a:r>
          </a:p>
        </p:txBody>
      </p:sp>
      <p:pic>
        <p:nvPicPr>
          <p:cNvPr id="8" name="Image 7">
            <a:extLst>
              <a:ext uri="{FF2B5EF4-FFF2-40B4-BE49-F238E27FC236}">
                <a16:creationId xmlns:a16="http://schemas.microsoft.com/office/drawing/2014/main" id="{7F10C7BF-E8EF-D327-80B2-39BB46644192}"/>
              </a:ext>
            </a:extLst>
          </p:cNvPr>
          <p:cNvPicPr>
            <a:picLocks noChangeAspect="1"/>
          </p:cNvPicPr>
          <p:nvPr/>
        </p:nvPicPr>
        <p:blipFill>
          <a:blip r:embed="rId5"/>
          <a:stretch>
            <a:fillRect/>
          </a:stretch>
        </p:blipFill>
        <p:spPr>
          <a:xfrm>
            <a:off x="7876827" y="2502442"/>
            <a:ext cx="3850397" cy="3170730"/>
          </a:xfrm>
          <a:prstGeom prst="rect">
            <a:avLst/>
          </a:prstGeom>
        </p:spPr>
      </p:pic>
    </p:spTree>
    <p:extLst>
      <p:ext uri="{BB962C8B-B14F-4D97-AF65-F5344CB8AC3E}">
        <p14:creationId xmlns:p14="http://schemas.microsoft.com/office/powerpoint/2010/main" val="3734683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1AE50-A92D-F950-7B18-4AC6D9EA731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10D87C4-C84C-41C2-BFA3-B6C6A81F7A6B}"/>
              </a:ext>
            </a:extLst>
          </p:cNvPr>
          <p:cNvSpPr>
            <a:spLocks noGrp="1"/>
          </p:cNvSpPr>
          <p:nvPr>
            <p:ph type="title"/>
          </p:nvPr>
        </p:nvSpPr>
        <p:spPr/>
        <p:txBody>
          <a:bodyPr>
            <a:normAutofit fontScale="90000"/>
          </a:bodyPr>
          <a:lstStyle/>
          <a:p>
            <a:r>
              <a:rPr lang="fr-FR" dirty="0"/>
              <a:t>Fiche véhicule – Car</a:t>
            </a:r>
          </a:p>
        </p:txBody>
      </p:sp>
      <p:sp>
        <p:nvSpPr>
          <p:cNvPr id="3" name="Espace réservé du numéro de diapositive 2">
            <a:extLst>
              <a:ext uri="{FF2B5EF4-FFF2-40B4-BE49-F238E27FC236}">
                <a16:creationId xmlns:a16="http://schemas.microsoft.com/office/drawing/2014/main" id="{8EB9F1E1-C989-F34D-42F9-F92829DE4B75}"/>
              </a:ext>
            </a:extLst>
          </p:cNvPr>
          <p:cNvSpPr>
            <a:spLocks noGrp="1"/>
          </p:cNvSpPr>
          <p:nvPr>
            <p:ph type="sldNum" sz="quarter" idx="10"/>
          </p:nvPr>
        </p:nvSpPr>
        <p:spPr/>
        <p:txBody>
          <a:bodyPr/>
          <a:lstStyle/>
          <a:p>
            <a:fld id="{D67C0D4E-7AF8-4EE0-8632-0BA880AF82F5}" type="slidenum">
              <a:rPr lang="fr-FR" smtClean="0"/>
              <a:pPr/>
              <a:t>16</a:t>
            </a:fld>
            <a:endParaRPr lang="fr-FR" dirty="0"/>
          </a:p>
        </p:txBody>
      </p:sp>
      <p:sp>
        <p:nvSpPr>
          <p:cNvPr id="4" name="Espace réservé du pied de page 3">
            <a:extLst>
              <a:ext uri="{FF2B5EF4-FFF2-40B4-BE49-F238E27FC236}">
                <a16:creationId xmlns:a16="http://schemas.microsoft.com/office/drawing/2014/main" id="{D5579FF2-81ED-4940-10AA-F7557A179F2D}"/>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9076DA5F-574C-37F8-BFDD-EC229CFA50A5}"/>
              </a:ext>
            </a:extLst>
          </p:cNvPr>
          <p:cNvSpPr>
            <a:spLocks noGrp="1"/>
          </p:cNvSpPr>
          <p:nvPr>
            <p:ph type="dt" sz="half" idx="12"/>
          </p:nvPr>
        </p:nvSpPr>
        <p:spPr/>
        <p:txBody>
          <a:bodyPr/>
          <a:lstStyle/>
          <a:p>
            <a:r>
              <a:rPr lang="fr-FR"/>
              <a:t>17/06/2025</a:t>
            </a:r>
            <a:endParaRPr lang="fr-FR" dirty="0"/>
          </a:p>
        </p:txBody>
      </p:sp>
      <p:sp>
        <p:nvSpPr>
          <p:cNvPr id="6" name="Espace réservé du contenu 5">
            <a:extLst>
              <a:ext uri="{FF2B5EF4-FFF2-40B4-BE49-F238E27FC236}">
                <a16:creationId xmlns:a16="http://schemas.microsoft.com/office/drawing/2014/main" id="{B1984955-31B1-335A-F0A8-7A4D56A71D57}"/>
              </a:ext>
            </a:extLst>
          </p:cNvPr>
          <p:cNvSpPr>
            <a:spLocks noGrp="1"/>
          </p:cNvSpPr>
          <p:nvPr>
            <p:ph idx="1"/>
          </p:nvPr>
        </p:nvSpPr>
        <p:spPr>
          <a:xfrm>
            <a:off x="647704" y="1319367"/>
            <a:ext cx="5040000" cy="379478"/>
          </a:xfrm>
        </p:spPr>
        <p:txBody>
          <a:bodyPr/>
          <a:lstStyle/>
          <a:p>
            <a:r>
              <a:rPr lang="fr-FR" dirty="0"/>
              <a:t>Coût total de possession (TCO)</a:t>
            </a:r>
          </a:p>
          <a:p>
            <a:endParaRPr lang="fr-FR" dirty="0"/>
          </a:p>
        </p:txBody>
      </p:sp>
      <p:sp>
        <p:nvSpPr>
          <p:cNvPr id="7" name="Espace réservé du contenu 5">
            <a:extLst>
              <a:ext uri="{FF2B5EF4-FFF2-40B4-BE49-F238E27FC236}">
                <a16:creationId xmlns:a16="http://schemas.microsoft.com/office/drawing/2014/main" id="{11220676-EB2F-AE29-8A32-C23047644887}"/>
              </a:ext>
            </a:extLst>
          </p:cNvPr>
          <p:cNvSpPr txBox="1">
            <a:spLocks/>
          </p:cNvSpPr>
          <p:nvPr/>
        </p:nvSpPr>
        <p:spPr>
          <a:xfrm>
            <a:off x="6129334" y="1289911"/>
            <a:ext cx="5897326" cy="123319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Tx/>
              <a:buNone/>
              <a:defRPr sz="1800" i="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800" i="1" kern="1200">
                <a:solidFill>
                  <a:schemeClr val="tx1"/>
                </a:solidFill>
                <a:latin typeface="Arial" panose="020B0604020202020204" pitchFamily="34" charset="0"/>
                <a:ea typeface="+mn-ea"/>
                <a:cs typeface="Arial" panose="020B0604020202020204" pitchFamily="34" charset="0"/>
              </a:defRPr>
            </a:lvl4pPr>
            <a:lvl5pPr marL="285750" indent="-285750" algn="l" defTabSz="914400" rtl="0" eaLnBrk="1" latinLnBrk="0" hangingPunct="1">
              <a:lnSpc>
                <a:spcPct val="90000"/>
              </a:lnSpc>
              <a:spcBef>
                <a:spcPts val="500"/>
              </a:spcBef>
              <a:buClr>
                <a:schemeClr val="tx2"/>
              </a:buClr>
              <a:buSzPct val="100000"/>
              <a:buFontTx/>
              <a:buBlip>
                <a:blip r:embed="rId2"/>
              </a:buBlip>
              <a:defRPr sz="1800" b="1" i="0" kern="1200">
                <a:solidFill>
                  <a:schemeClr val="tx1"/>
                </a:solidFill>
                <a:latin typeface="Arial" panose="020B0604020202020204" pitchFamily="34" charset="0"/>
                <a:ea typeface="+mn-ea"/>
                <a:cs typeface="Arial" panose="020B0604020202020204" pitchFamily="34" charset="0"/>
              </a:defRPr>
            </a:lvl5pPr>
            <a:lvl6pPr marL="3600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Emissions GES : </a:t>
            </a:r>
          </a:p>
          <a:p>
            <a:pPr marL="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Emissions du puit à la roue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production de carburant, distribution et utilisation dans véhicule</a:t>
            </a:r>
          </a:p>
          <a:p>
            <a:pPr marL="0" marR="0" lvl="3"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Emissions du berceau à la tombe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production de carburant, distribution et utilisation dans véhicule + production et fin de vie du véhicule</a:t>
            </a:r>
          </a:p>
        </p:txBody>
      </p:sp>
      <p:sp>
        <p:nvSpPr>
          <p:cNvPr id="14" name="ZoneTexte 13">
            <a:extLst>
              <a:ext uri="{FF2B5EF4-FFF2-40B4-BE49-F238E27FC236}">
                <a16:creationId xmlns:a16="http://schemas.microsoft.com/office/drawing/2014/main" id="{1281A853-B98F-390F-067D-3A744A100525}"/>
              </a:ext>
            </a:extLst>
          </p:cNvPr>
          <p:cNvSpPr txBox="1"/>
          <p:nvPr/>
        </p:nvSpPr>
        <p:spPr>
          <a:xfrm>
            <a:off x="8964334" y="6367431"/>
            <a:ext cx="3296927" cy="430887"/>
          </a:xfrm>
          <a:prstGeom prst="rect">
            <a:avLst/>
          </a:prstGeom>
          <a:noFill/>
        </p:spPr>
        <p:txBody>
          <a:bodyPr wrap="square" rtlCol="0">
            <a:spAutoFit/>
          </a:bodyPr>
          <a:lstStyle/>
          <a:p>
            <a:r>
              <a:rPr lang="fr-FR" sz="1100" u="sng" dirty="0"/>
              <a:t>Impact</a:t>
            </a:r>
            <a:r>
              <a:rPr lang="fr-FR" sz="1100" i="1" u="sng" dirty="0"/>
              <a:t> </a:t>
            </a:r>
            <a:r>
              <a:rPr lang="fr-FR" sz="1100" u="sng" dirty="0"/>
              <a:t>utilisation :</a:t>
            </a:r>
            <a:r>
              <a:rPr lang="fr-FR" sz="1100" dirty="0"/>
              <a:t> Base Empreinte Carbone</a:t>
            </a:r>
          </a:p>
          <a:p>
            <a:r>
              <a:rPr lang="fr-FR" sz="1100" u="sng" dirty="0"/>
              <a:t>Impact construction + fin de vie :</a:t>
            </a:r>
            <a:r>
              <a:rPr lang="fr-FR" sz="1100" dirty="0"/>
              <a:t> Carbone 4</a:t>
            </a:r>
            <a:endParaRPr lang="fr-FR" sz="1100" i="1" dirty="0"/>
          </a:p>
        </p:txBody>
      </p:sp>
      <p:pic>
        <p:nvPicPr>
          <p:cNvPr id="19" name="Image 18">
            <a:extLst>
              <a:ext uri="{FF2B5EF4-FFF2-40B4-BE49-F238E27FC236}">
                <a16:creationId xmlns:a16="http://schemas.microsoft.com/office/drawing/2014/main" id="{EEEBCD6B-74E6-7D03-F44A-003CF0913D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7484" y="5755710"/>
            <a:ext cx="350622" cy="347805"/>
          </a:xfrm>
          <a:prstGeom prst="rect">
            <a:avLst/>
          </a:prstGeom>
          <a:ln w="19050">
            <a:noFill/>
          </a:ln>
        </p:spPr>
      </p:pic>
      <p:pic>
        <p:nvPicPr>
          <p:cNvPr id="20" name="Picture 4" descr="OLEO100, énergie 100% végétale | Chapelier SAS - Renault Trucks Coignières  Ecquevilly - Véhicules neufs, occasions, pièces et location">
            <a:extLst>
              <a:ext uri="{FF2B5EF4-FFF2-40B4-BE49-F238E27FC236}">
                <a16:creationId xmlns:a16="http://schemas.microsoft.com/office/drawing/2014/main" id="{2436491C-02D6-75D8-0933-62A3805FEE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56795" y="5762129"/>
            <a:ext cx="450634" cy="334967"/>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B4537433-F937-1958-825C-7AAFB99E86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2738" y="5727635"/>
            <a:ext cx="319553" cy="403954"/>
          </a:xfrm>
          <a:prstGeom prst="rect">
            <a:avLst/>
          </a:prstGeom>
          <a:ln w="19050">
            <a:noFill/>
          </a:ln>
        </p:spPr>
      </p:pic>
      <p:pic>
        <p:nvPicPr>
          <p:cNvPr id="23" name="Image 22">
            <a:extLst>
              <a:ext uri="{FF2B5EF4-FFF2-40B4-BE49-F238E27FC236}">
                <a16:creationId xmlns:a16="http://schemas.microsoft.com/office/drawing/2014/main" id="{E3748922-5F88-2E50-B54C-23CF25FE98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5075" y="5750091"/>
            <a:ext cx="365737" cy="359042"/>
          </a:xfrm>
          <a:prstGeom prst="rect">
            <a:avLst/>
          </a:prstGeom>
          <a:ln w="19050">
            <a:noFill/>
          </a:ln>
        </p:spPr>
      </p:pic>
      <p:sp>
        <p:nvSpPr>
          <p:cNvPr id="8" name="ZoneTexte 7">
            <a:extLst>
              <a:ext uri="{FF2B5EF4-FFF2-40B4-BE49-F238E27FC236}">
                <a16:creationId xmlns:a16="http://schemas.microsoft.com/office/drawing/2014/main" id="{3D2801F4-B89A-7947-5343-2DE03580C96B}"/>
              </a:ext>
            </a:extLst>
          </p:cNvPr>
          <p:cNvSpPr txBox="1"/>
          <p:nvPr/>
        </p:nvSpPr>
        <p:spPr>
          <a:xfrm>
            <a:off x="9061665" y="118257"/>
            <a:ext cx="2931559" cy="523220"/>
          </a:xfrm>
          <a:prstGeom prst="rect">
            <a:avLst/>
          </a:prstGeom>
          <a:noFill/>
        </p:spPr>
        <p:txBody>
          <a:bodyPr wrap="square" rtlCol="0">
            <a:spAutoFit/>
          </a:bodyPr>
          <a:lstStyle/>
          <a:p>
            <a:r>
              <a:rPr lang="fr-FR" sz="1400" u="sng" dirty="0"/>
              <a:t>Durée de vie :</a:t>
            </a:r>
            <a:r>
              <a:rPr lang="fr-FR" sz="1400" dirty="0"/>
              <a:t> 8 ans</a:t>
            </a:r>
          </a:p>
          <a:p>
            <a:r>
              <a:rPr lang="fr-FR" sz="1400" u="sng" dirty="0"/>
              <a:t>Distance annuelle :</a:t>
            </a:r>
            <a:r>
              <a:rPr lang="fr-FR" sz="1400" dirty="0"/>
              <a:t> 80 000 km/an</a:t>
            </a:r>
          </a:p>
        </p:txBody>
      </p:sp>
      <p:sp>
        <p:nvSpPr>
          <p:cNvPr id="18" name="ZoneTexte 17">
            <a:extLst>
              <a:ext uri="{FF2B5EF4-FFF2-40B4-BE49-F238E27FC236}">
                <a16:creationId xmlns:a16="http://schemas.microsoft.com/office/drawing/2014/main" id="{64E7895C-AE35-5811-F1A9-53C782A68DD5}"/>
              </a:ext>
            </a:extLst>
          </p:cNvPr>
          <p:cNvSpPr txBox="1"/>
          <p:nvPr/>
        </p:nvSpPr>
        <p:spPr>
          <a:xfrm>
            <a:off x="180681" y="1602243"/>
            <a:ext cx="5507023" cy="646331"/>
          </a:xfrm>
          <a:prstGeom prst="rect">
            <a:avLst/>
          </a:prstGeom>
          <a:noFill/>
        </p:spPr>
        <p:txBody>
          <a:bodyPr wrap="square" rtlCol="0">
            <a:spAutoFit/>
          </a:bodyPr>
          <a:lstStyle/>
          <a:p>
            <a:r>
              <a:rPr lang="fr-FR" sz="1200" b="1" dirty="0"/>
              <a:t>Electrique</a:t>
            </a:r>
            <a:r>
              <a:rPr lang="fr-FR" sz="1200" dirty="0"/>
              <a:t> : Avec investissement borne de recharge + Pas de renouvellement batterie à mi-vie</a:t>
            </a:r>
          </a:p>
          <a:p>
            <a:r>
              <a:rPr lang="fr-FR" sz="1200" b="1" dirty="0"/>
              <a:t>Hydrogène</a:t>
            </a:r>
            <a:r>
              <a:rPr lang="fr-FR" sz="1200" dirty="0"/>
              <a:t> : Pas de renouvellement batteries et PAC</a:t>
            </a:r>
          </a:p>
        </p:txBody>
      </p:sp>
      <p:pic>
        <p:nvPicPr>
          <p:cNvPr id="24" name="Picture 2" descr="Biogaz carburant — Wikipédia">
            <a:extLst>
              <a:ext uri="{FF2B5EF4-FFF2-40B4-BE49-F238E27FC236}">
                <a16:creationId xmlns:a16="http://schemas.microsoft.com/office/drawing/2014/main" id="{AE50DC81-5484-860E-C666-A425CD77C2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5872" y="5734522"/>
            <a:ext cx="571896" cy="39018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383FF65E-E330-D518-37A2-2FF332F653AD}"/>
              </a:ext>
            </a:extLst>
          </p:cNvPr>
          <p:cNvPicPr>
            <a:picLocks noChangeAspect="1"/>
          </p:cNvPicPr>
          <p:nvPr/>
        </p:nvPicPr>
        <p:blipFill>
          <a:blip r:embed="rId8"/>
          <a:stretch>
            <a:fillRect/>
          </a:stretch>
        </p:blipFill>
        <p:spPr>
          <a:xfrm>
            <a:off x="291082" y="2801867"/>
            <a:ext cx="5086340" cy="2960262"/>
          </a:xfrm>
          <a:prstGeom prst="rect">
            <a:avLst/>
          </a:prstGeom>
        </p:spPr>
      </p:pic>
      <p:pic>
        <p:nvPicPr>
          <p:cNvPr id="15" name="Image 14">
            <a:extLst>
              <a:ext uri="{FF2B5EF4-FFF2-40B4-BE49-F238E27FC236}">
                <a16:creationId xmlns:a16="http://schemas.microsoft.com/office/drawing/2014/main" id="{AE1C664A-A570-50E0-797C-2CBEC42E99E6}"/>
              </a:ext>
            </a:extLst>
          </p:cNvPr>
          <p:cNvPicPr>
            <a:picLocks noChangeAspect="1"/>
          </p:cNvPicPr>
          <p:nvPr/>
        </p:nvPicPr>
        <p:blipFill>
          <a:blip r:embed="rId9"/>
          <a:stretch>
            <a:fillRect/>
          </a:stretch>
        </p:blipFill>
        <p:spPr>
          <a:xfrm>
            <a:off x="5896805" y="2764815"/>
            <a:ext cx="6124545" cy="3134168"/>
          </a:xfrm>
          <a:prstGeom prst="rect">
            <a:avLst/>
          </a:prstGeom>
        </p:spPr>
      </p:pic>
      <p:pic>
        <p:nvPicPr>
          <p:cNvPr id="21" name="Picture 2" descr="Oleo100 : Crit'Air1 qu'est-ce que c'est ?">
            <a:extLst>
              <a:ext uri="{FF2B5EF4-FFF2-40B4-BE49-F238E27FC236}">
                <a16:creationId xmlns:a16="http://schemas.microsoft.com/office/drawing/2014/main" id="{E25BFE96-A0AD-7B1C-1601-F5B23819B62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28394" y="5827909"/>
            <a:ext cx="438717" cy="44168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Oleo100 : Crit'Air1 qu'est-ce que c'est ?">
            <a:extLst>
              <a:ext uri="{FF2B5EF4-FFF2-40B4-BE49-F238E27FC236}">
                <a16:creationId xmlns:a16="http://schemas.microsoft.com/office/drawing/2014/main" id="{B2A48AC1-4E6D-2DA2-292F-29EF885FDCA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126815" y="5807328"/>
            <a:ext cx="438717" cy="441682"/>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3EBCF940-6C6F-C412-0801-E9C3BCAB6B3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225237" y="5827909"/>
            <a:ext cx="435730" cy="431520"/>
          </a:xfrm>
          <a:prstGeom prst="rect">
            <a:avLst/>
          </a:prstGeom>
        </p:spPr>
      </p:pic>
      <p:pic>
        <p:nvPicPr>
          <p:cNvPr id="28" name="Image 27">
            <a:extLst>
              <a:ext uri="{FF2B5EF4-FFF2-40B4-BE49-F238E27FC236}">
                <a16:creationId xmlns:a16="http://schemas.microsoft.com/office/drawing/2014/main" id="{476B8C48-7E24-BBE7-185A-6C8F66EBF09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180350" y="5838071"/>
            <a:ext cx="435730" cy="431520"/>
          </a:xfrm>
          <a:prstGeom prst="rect">
            <a:avLst/>
          </a:prstGeom>
        </p:spPr>
      </p:pic>
      <p:pic>
        <p:nvPicPr>
          <p:cNvPr id="29" name="Image 28">
            <a:extLst>
              <a:ext uri="{FF2B5EF4-FFF2-40B4-BE49-F238E27FC236}">
                <a16:creationId xmlns:a16="http://schemas.microsoft.com/office/drawing/2014/main" id="{DA9D43C3-0BC0-90B9-6776-BEF2A9F2862F}"/>
              </a:ext>
            </a:extLst>
          </p:cNvPr>
          <p:cNvPicPr>
            <a:picLocks noChangeAspect="1"/>
          </p:cNvPicPr>
          <p:nvPr/>
        </p:nvPicPr>
        <p:blipFill>
          <a:blip r:embed="rId12"/>
          <a:stretch>
            <a:fillRect/>
          </a:stretch>
        </p:blipFill>
        <p:spPr>
          <a:xfrm>
            <a:off x="6953407" y="5778545"/>
            <a:ext cx="438717" cy="472616"/>
          </a:xfrm>
          <a:prstGeom prst="rect">
            <a:avLst/>
          </a:prstGeom>
        </p:spPr>
      </p:pic>
    </p:spTree>
    <p:extLst>
      <p:ext uri="{BB962C8B-B14F-4D97-AF65-F5344CB8AC3E}">
        <p14:creationId xmlns:p14="http://schemas.microsoft.com/office/powerpoint/2010/main" val="3518855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568D2-1B7D-6DC2-7409-CD3D583295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77E7AF-4BCD-B324-E08B-933BFCD2E1E0}"/>
              </a:ext>
            </a:extLst>
          </p:cNvPr>
          <p:cNvSpPr>
            <a:spLocks noGrp="1"/>
          </p:cNvSpPr>
          <p:nvPr>
            <p:ph type="title"/>
          </p:nvPr>
        </p:nvSpPr>
        <p:spPr>
          <a:xfrm>
            <a:off x="624658" y="408761"/>
            <a:ext cx="1947476" cy="379478"/>
          </a:xfrm>
        </p:spPr>
        <p:txBody>
          <a:bodyPr>
            <a:normAutofit fontScale="90000"/>
          </a:bodyPr>
          <a:lstStyle/>
          <a:p>
            <a:r>
              <a:rPr lang="fr-FR" dirty="0">
                <a:latin typeface="+mj-lt"/>
              </a:rPr>
              <a:t>Contacts</a:t>
            </a:r>
          </a:p>
        </p:txBody>
      </p:sp>
      <p:cxnSp>
        <p:nvCxnSpPr>
          <p:cNvPr id="70" name="Connecteur droit 69">
            <a:extLst>
              <a:ext uri="{FF2B5EF4-FFF2-40B4-BE49-F238E27FC236}">
                <a16:creationId xmlns:a16="http://schemas.microsoft.com/office/drawing/2014/main" id="{3C91FE47-4F45-21C8-B1E2-485F65664F80}"/>
              </a:ext>
            </a:extLst>
          </p:cNvPr>
          <p:cNvCxnSpPr>
            <a:cxnSpLocks/>
          </p:cNvCxnSpPr>
          <p:nvPr/>
        </p:nvCxnSpPr>
        <p:spPr>
          <a:xfrm>
            <a:off x="2474858" y="351479"/>
            <a:ext cx="0" cy="48035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C5196B37-5DB8-2497-70E6-EF541ED9B25E}"/>
              </a:ext>
            </a:extLst>
          </p:cNvPr>
          <p:cNvSpPr txBox="1"/>
          <p:nvPr/>
        </p:nvSpPr>
        <p:spPr>
          <a:xfrm>
            <a:off x="2481816" y="384815"/>
            <a:ext cx="3166185" cy="400110"/>
          </a:xfrm>
          <a:prstGeom prst="rect">
            <a:avLst/>
          </a:prstGeom>
          <a:noFill/>
        </p:spPr>
        <p:txBody>
          <a:bodyPr vert="horz" wrap="square">
            <a:spAutoFit/>
          </a:bodyPr>
          <a:lstStyle/>
          <a:p>
            <a:r>
              <a:rPr lang="fr-FR" sz="2000" b="1" dirty="0">
                <a:solidFill>
                  <a:schemeClr val="tx2"/>
                </a:solidFill>
                <a:latin typeface="+mj-lt"/>
              </a:rPr>
              <a:t>Carburants alternatifs </a:t>
            </a:r>
          </a:p>
        </p:txBody>
      </p:sp>
      <p:sp>
        <p:nvSpPr>
          <p:cNvPr id="7" name="Espace réservé de la date 6">
            <a:extLst>
              <a:ext uri="{FF2B5EF4-FFF2-40B4-BE49-F238E27FC236}">
                <a16:creationId xmlns:a16="http://schemas.microsoft.com/office/drawing/2014/main" id="{4B37D4F0-CE68-E32F-4BBA-01BDDA564CB0}"/>
              </a:ext>
            </a:extLst>
          </p:cNvPr>
          <p:cNvSpPr>
            <a:spLocks noGrp="1"/>
          </p:cNvSpPr>
          <p:nvPr>
            <p:ph type="dt" sz="half" idx="12"/>
          </p:nvPr>
        </p:nvSpPr>
        <p:spPr/>
        <p:txBody>
          <a:bodyPr/>
          <a:lstStyle/>
          <a:p>
            <a:r>
              <a:rPr lang="fr-FR"/>
              <a:t>17/06/2025</a:t>
            </a:r>
          </a:p>
        </p:txBody>
      </p:sp>
      <p:sp>
        <p:nvSpPr>
          <p:cNvPr id="20" name="Espace réservé du pied de page 19">
            <a:extLst>
              <a:ext uri="{FF2B5EF4-FFF2-40B4-BE49-F238E27FC236}">
                <a16:creationId xmlns:a16="http://schemas.microsoft.com/office/drawing/2014/main" id="{9DC2C7CA-1454-8E25-0AD1-56AA106FBDC1}"/>
              </a:ext>
            </a:extLst>
          </p:cNvPr>
          <p:cNvSpPr>
            <a:spLocks noGrp="1"/>
          </p:cNvSpPr>
          <p:nvPr>
            <p:ph type="ftr" sz="quarter" idx="11"/>
          </p:nvPr>
        </p:nvSpPr>
        <p:spPr/>
        <p:txBody>
          <a:bodyPr/>
          <a:lstStyle/>
          <a:p>
            <a:r>
              <a:rPr lang="fr-FR"/>
              <a:t>Présentation Tenerrdis - Atelier mobilités</a:t>
            </a:r>
            <a:endParaRPr lang="fr-FR" dirty="0"/>
          </a:p>
        </p:txBody>
      </p:sp>
      <p:sp>
        <p:nvSpPr>
          <p:cNvPr id="22" name="Espace réservé du numéro de diapositive 21">
            <a:extLst>
              <a:ext uri="{FF2B5EF4-FFF2-40B4-BE49-F238E27FC236}">
                <a16:creationId xmlns:a16="http://schemas.microsoft.com/office/drawing/2014/main" id="{95BB2F9D-9EF8-711F-F3C3-2645E22AD32F}"/>
              </a:ext>
            </a:extLst>
          </p:cNvPr>
          <p:cNvSpPr>
            <a:spLocks noGrp="1"/>
          </p:cNvSpPr>
          <p:nvPr>
            <p:ph type="sldNum" sz="quarter" idx="10"/>
          </p:nvPr>
        </p:nvSpPr>
        <p:spPr/>
        <p:txBody>
          <a:bodyPr/>
          <a:lstStyle/>
          <a:p>
            <a:fld id="{D67C0D4E-7AF8-4EE0-8632-0BA880AF82F5}" type="slidenum">
              <a:rPr lang="fr-FR" smtClean="0"/>
              <a:pPr/>
              <a:t>17</a:t>
            </a:fld>
            <a:endParaRPr lang="fr-FR"/>
          </a:p>
        </p:txBody>
      </p:sp>
      <p:sp>
        <p:nvSpPr>
          <p:cNvPr id="28" name="ZoneTexte 27">
            <a:extLst>
              <a:ext uri="{FF2B5EF4-FFF2-40B4-BE49-F238E27FC236}">
                <a16:creationId xmlns:a16="http://schemas.microsoft.com/office/drawing/2014/main" id="{C79CEAEF-00AF-0236-67FC-7E03C2E46FC3}"/>
              </a:ext>
            </a:extLst>
          </p:cNvPr>
          <p:cNvSpPr txBox="1"/>
          <p:nvPr/>
        </p:nvSpPr>
        <p:spPr>
          <a:xfrm>
            <a:off x="6678858" y="2761737"/>
            <a:ext cx="2613804" cy="1754326"/>
          </a:xfrm>
          <a:prstGeom prst="rect">
            <a:avLst/>
          </a:prstGeom>
          <a:noFill/>
        </p:spPr>
        <p:txBody>
          <a:bodyPr wrap="square" rtlCol="0">
            <a:spAutoFit/>
          </a:bodyPr>
          <a:lstStyle/>
          <a:p>
            <a:r>
              <a:rPr lang="fr-FR" b="1" dirty="0"/>
              <a:t>Cyrille LEPETIT</a:t>
            </a:r>
          </a:p>
          <a:p>
            <a:r>
              <a:rPr lang="fr-FR" b="1" dirty="0"/>
              <a:t>Responsable Pôle</a:t>
            </a:r>
          </a:p>
          <a:p>
            <a:r>
              <a:rPr lang="fr-FR" b="1" dirty="0"/>
              <a:t>Carburants Alternatifs</a:t>
            </a:r>
          </a:p>
          <a:p>
            <a:endParaRPr lang="fr-FR" dirty="0"/>
          </a:p>
          <a:p>
            <a:r>
              <a:rPr lang="fr-FR" dirty="0"/>
              <a:t>06 82 87 25 42</a:t>
            </a:r>
          </a:p>
          <a:p>
            <a:pPr algn="just"/>
            <a:r>
              <a:rPr lang="fr-FR" dirty="0"/>
              <a:t>lepetit@sol3d.com</a:t>
            </a:r>
          </a:p>
        </p:txBody>
      </p:sp>
      <p:pic>
        <p:nvPicPr>
          <p:cNvPr id="30" name="Image 29" descr="Une image contenant Visage humain, sourire, homme, personne&#10;&#10;Le contenu généré par l’IA peut être incorrect.">
            <a:extLst>
              <a:ext uri="{FF2B5EF4-FFF2-40B4-BE49-F238E27FC236}">
                <a16:creationId xmlns:a16="http://schemas.microsoft.com/office/drawing/2014/main" id="{DECCDA6A-80B3-859D-D35E-12B7AF69C9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917" y="2456246"/>
            <a:ext cx="1884816" cy="2138541"/>
          </a:xfrm>
          <a:prstGeom prst="rect">
            <a:avLst/>
          </a:prstGeom>
        </p:spPr>
      </p:pic>
    </p:spTree>
    <p:extLst>
      <p:ext uri="{BB962C8B-B14F-4D97-AF65-F5344CB8AC3E}">
        <p14:creationId xmlns:p14="http://schemas.microsoft.com/office/powerpoint/2010/main" val="2543577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hlinkClick r:id="rId2"/>
            <a:extLst>
              <a:ext uri="{FF2B5EF4-FFF2-40B4-BE49-F238E27FC236}">
                <a16:creationId xmlns:a16="http://schemas.microsoft.com/office/drawing/2014/main" id="{440D5BFF-A2F7-7609-C5D0-7C164F57664D}"/>
              </a:ext>
            </a:extLst>
          </p:cNvPr>
          <p:cNvSpPr txBox="1"/>
          <p:nvPr/>
        </p:nvSpPr>
        <p:spPr>
          <a:xfrm>
            <a:off x="5550818" y="4506623"/>
            <a:ext cx="1090363" cy="307777"/>
          </a:xfrm>
          <a:prstGeom prst="rect">
            <a:avLst/>
          </a:prstGeom>
          <a:noFill/>
        </p:spPr>
        <p:txBody>
          <a:bodyPr wrap="none" rtlCol="0">
            <a:spAutoFit/>
          </a:bodyPr>
          <a:lstStyle/>
          <a:p>
            <a:pPr algn="ctr"/>
            <a:r>
              <a:rPr lang="fr-FR" sz="1400" b="1"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sol3d.com</a:t>
            </a:r>
            <a:endParaRPr lang="fr-FR" sz="1400" b="1" dirty="0">
              <a:solidFill>
                <a:schemeClr val="tx2"/>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644B2AC7-3761-7189-91E5-C937B1196CD2}"/>
              </a:ext>
            </a:extLst>
          </p:cNvPr>
          <p:cNvSpPr txBox="1"/>
          <p:nvPr/>
        </p:nvSpPr>
        <p:spPr>
          <a:xfrm>
            <a:off x="5518608" y="4789381"/>
            <a:ext cx="1154781" cy="307777"/>
          </a:xfrm>
          <a:prstGeom prst="rect">
            <a:avLst/>
          </a:prstGeom>
          <a:noFill/>
        </p:spPr>
        <p:txBody>
          <a:bodyPr wrap="square" rtlCol="0">
            <a:spAutoFit/>
          </a:bodyPr>
          <a:lstStyle/>
          <a:p>
            <a:pPr algn="ctr"/>
            <a:r>
              <a:rPr lang="fr-FR" sz="1400" b="1" dirty="0">
                <a:solidFill>
                  <a:schemeClr val="accent3">
                    <a:lumMod val="60000"/>
                    <a:lumOff val="40000"/>
                  </a:schemeClr>
                </a:solidFill>
                <a:hlinkClick r:id="rId4">
                  <a:extLst>
                    <a:ext uri="{A12FA001-AC4F-418D-AE19-62706E023703}">
                      <ahyp:hlinkClr xmlns:ahyp="http://schemas.microsoft.com/office/drawing/2018/hyperlinkcolor" val="tx"/>
                    </a:ext>
                  </a:extLst>
                </a:hlinkClick>
              </a:rPr>
              <a:t>Linkedin</a:t>
            </a:r>
            <a:endParaRPr lang="fr-FR" sz="1400" b="1" dirty="0">
              <a:solidFill>
                <a:schemeClr val="accent3">
                  <a:lumMod val="60000"/>
                  <a:lumOff val="40000"/>
                </a:schemeClr>
              </a:solidFill>
            </a:endParaRPr>
          </a:p>
        </p:txBody>
      </p:sp>
    </p:spTree>
    <p:extLst>
      <p:ext uri="{BB962C8B-B14F-4D97-AF65-F5344CB8AC3E}">
        <p14:creationId xmlns:p14="http://schemas.microsoft.com/office/powerpoint/2010/main" val="1350555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33DB-00D3-979C-6C5D-25F516929C7C}"/>
            </a:ext>
          </a:extLst>
        </p:cNvPr>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E5066299-5552-8454-97E7-35BD06429A0A}"/>
              </a:ext>
            </a:extLst>
          </p:cNvPr>
          <p:cNvSpPr>
            <a:spLocks noGrp="1"/>
          </p:cNvSpPr>
          <p:nvPr>
            <p:ph type="pic" sz="quarter" idx="16"/>
          </p:nvPr>
        </p:nvSpPr>
        <p:spPr/>
        <p:txBody>
          <a:bodyPr/>
          <a:lstStyle/>
          <a:p>
            <a:endParaRPr lang="fr-FR"/>
          </a:p>
        </p:txBody>
      </p:sp>
      <p:sp>
        <p:nvSpPr>
          <p:cNvPr id="4" name="Espace réservé du numéro de diapositive 3">
            <a:extLst>
              <a:ext uri="{FF2B5EF4-FFF2-40B4-BE49-F238E27FC236}">
                <a16:creationId xmlns:a16="http://schemas.microsoft.com/office/drawing/2014/main" id="{4263E9CF-E394-E7ED-D0BF-5501CEC0650E}"/>
              </a:ext>
            </a:extLst>
          </p:cNvPr>
          <p:cNvSpPr>
            <a:spLocks noGrp="1"/>
          </p:cNvSpPr>
          <p:nvPr>
            <p:ph type="sldNum" sz="quarter" idx="10"/>
          </p:nvPr>
        </p:nvSpPr>
        <p:spPr/>
        <p:txBody>
          <a:bodyPr/>
          <a:lstStyle/>
          <a:p>
            <a:fld id="{D67C0D4E-7AF8-4EE0-8632-0BA880AF82F5}" type="slidenum">
              <a:rPr lang="fr-FR" smtClean="0"/>
              <a:pPr/>
              <a:t>19</a:t>
            </a:fld>
            <a:endParaRPr lang="fr-FR"/>
          </a:p>
        </p:txBody>
      </p:sp>
      <p:sp>
        <p:nvSpPr>
          <p:cNvPr id="5" name="Espace réservé du pied de page 4">
            <a:extLst>
              <a:ext uri="{FF2B5EF4-FFF2-40B4-BE49-F238E27FC236}">
                <a16:creationId xmlns:a16="http://schemas.microsoft.com/office/drawing/2014/main" id="{929E2A9B-FA91-FA16-55B9-9451B0FA47BF}"/>
              </a:ext>
            </a:extLst>
          </p:cNvPr>
          <p:cNvSpPr>
            <a:spLocks noGrp="1"/>
          </p:cNvSpPr>
          <p:nvPr>
            <p:ph type="ftr" sz="quarter" idx="11"/>
          </p:nvPr>
        </p:nvSpPr>
        <p:spPr/>
        <p:txBody>
          <a:bodyPr/>
          <a:lstStyle/>
          <a:p>
            <a:r>
              <a:rPr lang="fr-FR"/>
              <a:t>Présentation Tenerrdis - Atelier mobilités</a:t>
            </a:r>
          </a:p>
        </p:txBody>
      </p:sp>
      <p:sp>
        <p:nvSpPr>
          <p:cNvPr id="6" name="Espace réservé de la date 5">
            <a:extLst>
              <a:ext uri="{FF2B5EF4-FFF2-40B4-BE49-F238E27FC236}">
                <a16:creationId xmlns:a16="http://schemas.microsoft.com/office/drawing/2014/main" id="{C455392D-3D90-3CF5-B68A-226D01AB903E}"/>
              </a:ext>
            </a:extLst>
          </p:cNvPr>
          <p:cNvSpPr>
            <a:spLocks noGrp="1"/>
          </p:cNvSpPr>
          <p:nvPr>
            <p:ph type="dt" sz="half" idx="12"/>
          </p:nvPr>
        </p:nvSpPr>
        <p:spPr/>
        <p:txBody>
          <a:bodyPr/>
          <a:lstStyle/>
          <a:p>
            <a:r>
              <a:rPr lang="fr-FR"/>
              <a:t>17/06/2025</a:t>
            </a:r>
          </a:p>
        </p:txBody>
      </p:sp>
      <p:sp>
        <p:nvSpPr>
          <p:cNvPr id="7" name="Titre 6">
            <a:extLst>
              <a:ext uri="{FF2B5EF4-FFF2-40B4-BE49-F238E27FC236}">
                <a16:creationId xmlns:a16="http://schemas.microsoft.com/office/drawing/2014/main" id="{8A69FB5B-ADE2-AFFB-0C84-163C8FD1CBA5}"/>
              </a:ext>
            </a:extLst>
          </p:cNvPr>
          <p:cNvSpPr>
            <a:spLocks noGrp="1"/>
          </p:cNvSpPr>
          <p:nvPr>
            <p:ph type="title"/>
          </p:nvPr>
        </p:nvSpPr>
        <p:spPr>
          <a:xfrm>
            <a:off x="1173435" y="2483808"/>
            <a:ext cx="5394978" cy="2056376"/>
          </a:xfrm>
        </p:spPr>
        <p:txBody>
          <a:bodyPr/>
          <a:lstStyle/>
          <a:p>
            <a:r>
              <a:rPr lang="fr-FR" dirty="0"/>
              <a:t>Annexes</a:t>
            </a:r>
          </a:p>
        </p:txBody>
      </p:sp>
    </p:spTree>
    <p:extLst>
      <p:ext uri="{BB962C8B-B14F-4D97-AF65-F5344CB8AC3E}">
        <p14:creationId xmlns:p14="http://schemas.microsoft.com/office/powerpoint/2010/main" val="1354662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C5ED0E8E-1A10-C92A-0980-DFDE0AF15352}"/>
              </a:ext>
            </a:extLst>
          </p:cNvPr>
          <p:cNvSpPr>
            <a:spLocks noGrp="1"/>
          </p:cNvSpPr>
          <p:nvPr>
            <p:ph type="title"/>
          </p:nvPr>
        </p:nvSpPr>
        <p:spPr/>
        <p:txBody>
          <a:bodyPr>
            <a:normAutofit fontScale="90000"/>
          </a:bodyPr>
          <a:lstStyle/>
          <a:p>
            <a:r>
              <a:rPr lang="fr-FR" dirty="0"/>
              <a:t>S3d Ingénierie, l’historique </a:t>
            </a:r>
          </a:p>
        </p:txBody>
      </p:sp>
      <p:sp>
        <p:nvSpPr>
          <p:cNvPr id="3" name="Espace réservé du pied de page 2">
            <a:extLst>
              <a:ext uri="{FF2B5EF4-FFF2-40B4-BE49-F238E27FC236}">
                <a16:creationId xmlns:a16="http://schemas.microsoft.com/office/drawing/2014/main" id="{8A861DB5-C499-EC08-94DB-0D2C307C5590}"/>
              </a:ext>
            </a:extLst>
          </p:cNvPr>
          <p:cNvSpPr>
            <a:spLocks noGrp="1"/>
          </p:cNvSpPr>
          <p:nvPr>
            <p:ph type="ftr" sz="quarter" idx="11"/>
          </p:nvPr>
        </p:nvSpPr>
        <p:spPr/>
        <p:txBody>
          <a:bodyPr/>
          <a:lstStyle/>
          <a:p>
            <a:pPr>
              <a:defRPr/>
            </a:pPr>
            <a:r>
              <a:rPr lang="fr-FR"/>
              <a:t>Présentation Tenerrdis - Atelier mobilités</a:t>
            </a:r>
            <a:endParaRPr lang="fr-FR" dirty="0"/>
          </a:p>
        </p:txBody>
      </p:sp>
      <p:sp>
        <p:nvSpPr>
          <p:cNvPr id="4" name="Espace réservé du numéro de diapositive 3">
            <a:extLst>
              <a:ext uri="{FF2B5EF4-FFF2-40B4-BE49-F238E27FC236}">
                <a16:creationId xmlns:a16="http://schemas.microsoft.com/office/drawing/2014/main" id="{461128DA-295E-6678-79A4-359253679A6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7C0D4E-7AF8-4EE0-8632-0BA880AF82F5}" type="slidenum">
              <a:rPr kumimoji="0" lang="fr-FR" sz="9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fr-FR"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ZoneTexte 1">
            <a:extLst>
              <a:ext uri="{FF2B5EF4-FFF2-40B4-BE49-F238E27FC236}">
                <a16:creationId xmlns:a16="http://schemas.microsoft.com/office/drawing/2014/main" id="{3D3D11E8-83F3-01C7-9E20-0A52116BD247}"/>
              </a:ext>
            </a:extLst>
          </p:cNvPr>
          <p:cNvSpPr txBox="1"/>
          <p:nvPr/>
        </p:nvSpPr>
        <p:spPr>
          <a:xfrm>
            <a:off x="921264" y="3894861"/>
            <a:ext cx="7374324" cy="243143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fr-FR" b="1" dirty="0">
                <a:solidFill>
                  <a:srgbClr val="7DB66D"/>
                </a:solidFill>
                <a:latin typeface="Arial" panose="020B0604020202020204" pitchFamily="34" charset="0"/>
                <a:cs typeface="Arial" panose="020B0604020202020204" pitchFamily="34" charset="0"/>
              </a:rPr>
              <a:t>S3d</a:t>
            </a:r>
            <a:r>
              <a:rPr lang="fr-FR" dirty="0">
                <a:solidFill>
                  <a:srgbClr val="7DB66D"/>
                </a:solidFill>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est une société du groupe </a:t>
            </a:r>
            <a:r>
              <a:rPr lang="fr-FR" b="1" dirty="0">
                <a:latin typeface="Arial" panose="020B0604020202020204" pitchFamily="34" charset="0"/>
                <a:cs typeface="Arial" panose="020B0604020202020204" pitchFamily="34" charset="0"/>
              </a:rPr>
              <a:t>Keran</a:t>
            </a:r>
            <a:r>
              <a:rPr lang="fr-FR" dirty="0">
                <a:latin typeface="Arial" panose="020B0604020202020204" pitchFamily="34" charset="0"/>
                <a:cs typeface="Arial" panose="020B0604020202020204" pitchFamily="34" charset="0"/>
              </a:rPr>
              <a:t> </a:t>
            </a:r>
            <a:r>
              <a:rPr lang="fr-FR" b="1" dirty="0">
                <a:latin typeface="Arial" panose="020B0604020202020204" pitchFamily="34" charset="0"/>
                <a:cs typeface="Arial" panose="020B0604020202020204" pitchFamily="34" charset="0"/>
              </a:rPr>
              <a:t> </a:t>
            </a:r>
          </a:p>
          <a:p>
            <a:pPr>
              <a:buNone/>
            </a:pPr>
            <a:r>
              <a:rPr lang="fr-FR" b="1" dirty="0">
                <a:latin typeface="Arial" panose="020B0604020202020204" pitchFamily="34" charset="0"/>
                <a:cs typeface="Arial" panose="020B0604020202020204" pitchFamily="34" charset="0"/>
              </a:rPr>
              <a:t>Siège à Nantes</a:t>
            </a:r>
          </a:p>
          <a:p>
            <a:pPr>
              <a:buNone/>
            </a:pPr>
            <a:r>
              <a:rPr lang="fr-FR" b="1" dirty="0">
                <a:latin typeface="Arial" panose="020B0604020202020204" pitchFamily="34" charset="0"/>
                <a:cs typeface="Arial" panose="020B0604020202020204" pitchFamily="34" charset="0"/>
              </a:rPr>
              <a:t>4 personnes à Lyon</a:t>
            </a:r>
            <a:br>
              <a:rPr lang="fr-FR" b="1" dirty="0">
                <a:latin typeface="Arial" panose="020B0604020202020204" pitchFamily="34" charset="0"/>
                <a:cs typeface="Arial" panose="020B0604020202020204" pitchFamily="34" charset="0"/>
              </a:rPr>
            </a:br>
            <a:r>
              <a:rPr lang="fr-FR" b="1" dirty="0">
                <a:latin typeface="Arial" panose="020B0604020202020204" pitchFamily="34" charset="0"/>
                <a:cs typeface="Arial" panose="020B0604020202020204" pitchFamily="34" charset="0"/>
              </a:rPr>
              <a:t> </a:t>
            </a:r>
            <a:br>
              <a:rPr lang="fr-FR" b="1" dirty="0">
                <a:latin typeface="Arial" panose="020B0604020202020204" pitchFamily="34" charset="0"/>
                <a:cs typeface="Arial" panose="020B0604020202020204" pitchFamily="34" charset="0"/>
              </a:rPr>
            </a:br>
            <a:r>
              <a:rPr lang="fr-FR" sz="1600" dirty="0">
                <a:effectLst/>
                <a:latin typeface="+mj-lt"/>
                <a:ea typeface="Aptos" panose="020B0004020202020204" pitchFamily="34" charset="0"/>
                <a:cs typeface="Aptos" panose="020B0004020202020204" pitchFamily="34" charset="0"/>
              </a:rPr>
              <a:t>Keran est un groupe d’ingénierie indépendant français qui regroupe </a:t>
            </a:r>
            <a:r>
              <a:rPr lang="fr-FR" sz="1600" b="1" dirty="0">
                <a:effectLst/>
                <a:latin typeface="+mj-lt"/>
                <a:ea typeface="Aptos" panose="020B0004020202020204" pitchFamily="34" charset="0"/>
                <a:cs typeface="Aptos" panose="020B0004020202020204" pitchFamily="34" charset="0"/>
              </a:rPr>
              <a:t>8 sociétés</a:t>
            </a:r>
          </a:p>
          <a:p>
            <a:pPr>
              <a:buNone/>
            </a:pPr>
            <a:r>
              <a:rPr lang="fr-FR" sz="1600" dirty="0">
                <a:effectLst/>
                <a:latin typeface="+mj-lt"/>
                <a:ea typeface="Aptos" panose="020B0004020202020204" pitchFamily="34" charset="0"/>
                <a:cs typeface="Aptos" panose="020B0004020202020204" pitchFamily="34" charset="0"/>
              </a:rPr>
              <a:t>(Sce, </a:t>
            </a:r>
            <a:r>
              <a:rPr lang="fr-FR" sz="1600" dirty="0" err="1">
                <a:effectLst/>
                <a:latin typeface="+mj-lt"/>
                <a:ea typeface="Aptos" panose="020B0004020202020204" pitchFamily="34" charset="0"/>
                <a:cs typeface="Aptos" panose="020B0004020202020204" pitchFamily="34" charset="0"/>
              </a:rPr>
              <a:t>Créocéan</a:t>
            </a:r>
            <a:r>
              <a:rPr lang="fr-FR" sz="1600" dirty="0">
                <a:effectLst/>
                <a:latin typeface="+mj-lt"/>
                <a:ea typeface="Aptos" panose="020B0004020202020204" pitchFamily="34" charset="0"/>
                <a:cs typeface="Aptos" panose="020B0004020202020204" pitchFamily="34" charset="0"/>
              </a:rPr>
              <a:t>, Groupe Huit, </a:t>
            </a:r>
            <a:r>
              <a:rPr lang="fr-FR" sz="1600" dirty="0" err="1">
                <a:effectLst/>
                <a:latin typeface="+mj-lt"/>
                <a:ea typeface="Aptos" panose="020B0004020202020204" pitchFamily="34" charset="0"/>
                <a:cs typeface="Aptos" panose="020B0004020202020204" pitchFamily="34" charset="0"/>
              </a:rPr>
              <a:t>Naomis</a:t>
            </a:r>
            <a:r>
              <a:rPr lang="fr-FR" sz="1600" dirty="0">
                <a:effectLst/>
                <a:latin typeface="+mj-lt"/>
                <a:ea typeface="Aptos" panose="020B0004020202020204" pitchFamily="34" charset="0"/>
                <a:cs typeface="Aptos" panose="020B0004020202020204" pitchFamily="34" charset="0"/>
              </a:rPr>
              <a:t>, </a:t>
            </a:r>
            <a:r>
              <a:rPr lang="fr-FR" sz="1600" dirty="0">
                <a:effectLst/>
                <a:latin typeface="+mj-lt"/>
                <a:ea typeface="Aptos" panose="020B0004020202020204" pitchFamily="34" charset="0"/>
              </a:rPr>
              <a:t>S3d Ingénierie, </a:t>
            </a:r>
            <a:r>
              <a:rPr lang="fr-FR" sz="1600" dirty="0" err="1">
                <a:effectLst/>
                <a:latin typeface="+mj-lt"/>
                <a:ea typeface="Aptos" panose="020B0004020202020204" pitchFamily="34" charset="0"/>
              </a:rPr>
              <a:t>Civiteo</a:t>
            </a:r>
            <a:r>
              <a:rPr lang="fr-FR" sz="1600" dirty="0">
                <a:effectLst/>
                <a:latin typeface="+mj-lt"/>
                <a:ea typeface="Aptos" panose="020B0004020202020204" pitchFamily="34" charset="0"/>
              </a:rPr>
              <a:t>, YS Energies Marines et </a:t>
            </a:r>
            <a:r>
              <a:rPr lang="fr-FR" sz="1600" dirty="0" err="1">
                <a:effectLst/>
                <a:latin typeface="+mj-lt"/>
                <a:ea typeface="Aptos" panose="020B0004020202020204" pitchFamily="34" charset="0"/>
              </a:rPr>
              <a:t>Logiroad</a:t>
            </a:r>
            <a:r>
              <a:rPr lang="fr-FR" sz="1600" dirty="0">
                <a:latin typeface="+mj-lt"/>
                <a:ea typeface="Aptos" panose="020B0004020202020204" pitchFamily="34" charset="0"/>
              </a:rPr>
              <a:t>).</a:t>
            </a:r>
            <a:endParaRPr lang="fr-FR" sz="1600" dirty="0">
              <a:effectLst/>
              <a:latin typeface="+mj-lt"/>
              <a:ea typeface="Aptos" panose="020B0004020202020204" pitchFamily="34" charset="0"/>
            </a:endParaRPr>
          </a:p>
          <a:p>
            <a:pPr>
              <a:buNone/>
            </a:pPr>
            <a:endParaRPr lang="fr-FR" sz="1600" dirty="0">
              <a:latin typeface="+mj-lt"/>
              <a:ea typeface="Aptos" panose="020B0004020202020204" pitchFamily="34" charset="0"/>
            </a:endParaRPr>
          </a:p>
          <a:p>
            <a:pPr>
              <a:buNone/>
            </a:pPr>
            <a:r>
              <a:rPr lang="fr-FR" sz="1600" b="1" dirty="0">
                <a:effectLst/>
                <a:latin typeface="+mj-lt"/>
                <a:ea typeface="Aptos" panose="020B0004020202020204" pitchFamily="34" charset="0"/>
              </a:rPr>
              <a:t>800 salariés </a:t>
            </a:r>
            <a:r>
              <a:rPr lang="fr-FR" sz="1600" dirty="0">
                <a:effectLst/>
                <a:latin typeface="+mj-lt"/>
                <a:ea typeface="Aptos" panose="020B0004020202020204" pitchFamily="34" charset="0"/>
              </a:rPr>
              <a:t>pour un chiffre d’affaires de </a:t>
            </a:r>
            <a:r>
              <a:rPr lang="fr-FR" sz="1600" b="1" dirty="0">
                <a:effectLst/>
                <a:latin typeface="+mj-lt"/>
                <a:ea typeface="Aptos" panose="020B0004020202020204" pitchFamily="34" charset="0"/>
              </a:rPr>
              <a:t>80 millions d’euros</a:t>
            </a:r>
            <a:r>
              <a:rPr lang="fr-FR" sz="1600" b="1" dirty="0">
                <a:latin typeface="+mj-lt"/>
                <a:ea typeface="Aptos" panose="020B0004020202020204" pitchFamily="34" charset="0"/>
              </a:rPr>
              <a:t>.</a:t>
            </a:r>
            <a:r>
              <a:rPr lang="fr-FR" sz="1600" b="1" dirty="0">
                <a:effectLst/>
                <a:latin typeface="+mj-lt"/>
                <a:ea typeface="Aptos" panose="020B0004020202020204" pitchFamily="34" charset="0"/>
                <a:cs typeface="Aptos" panose="020B0004020202020204" pitchFamily="34" charset="0"/>
              </a:rPr>
              <a:t> </a:t>
            </a:r>
            <a:endParaRPr lang="fr-FR" sz="1600" b="1" dirty="0">
              <a:latin typeface="+mj-lt"/>
              <a:cs typeface="Arial" panose="020B0604020202020204" pitchFamily="34" charset="0"/>
            </a:endParaRPr>
          </a:p>
        </p:txBody>
      </p:sp>
      <p:sp>
        <p:nvSpPr>
          <p:cNvPr id="10" name="ZoneTexte 2">
            <a:extLst>
              <a:ext uri="{FF2B5EF4-FFF2-40B4-BE49-F238E27FC236}">
                <a16:creationId xmlns:a16="http://schemas.microsoft.com/office/drawing/2014/main" id="{9BB5C5B4-5E91-C6A0-4181-CA24530AEF41}"/>
              </a:ext>
            </a:extLst>
          </p:cNvPr>
          <p:cNvSpPr txBox="1"/>
          <p:nvPr/>
        </p:nvSpPr>
        <p:spPr>
          <a:xfrm>
            <a:off x="921264" y="1584678"/>
            <a:ext cx="7495642" cy="129266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600" b="1" dirty="0"/>
              <a:t>Spécialisée dans la valorisation énergétique des déchets pour la production de gaz et de carburants alternatifs.</a:t>
            </a:r>
            <a:endParaRPr kumimoji="0" lang="fr-FR" sz="2600" b="1" i="0" u="none" strike="noStrike" kern="1200" cap="none" spc="0" normalizeH="0" baseline="0" noProof="0" dirty="0">
              <a:ln>
                <a:noFill/>
              </a:ln>
              <a:solidFill>
                <a:sysClr val="windowText" lastClr="000000"/>
              </a:solidFill>
              <a:effectLst/>
              <a:uLnTx/>
              <a:uFillTx/>
              <a:ea typeface="+mn-ea"/>
              <a:cs typeface="+mn-cs"/>
            </a:endParaRPr>
          </a:p>
        </p:txBody>
      </p:sp>
      <p:sp>
        <p:nvSpPr>
          <p:cNvPr id="11" name="ZoneTexte 3">
            <a:extLst>
              <a:ext uri="{FF2B5EF4-FFF2-40B4-BE49-F238E27FC236}">
                <a16:creationId xmlns:a16="http://schemas.microsoft.com/office/drawing/2014/main" id="{7892D5B9-4DFC-B486-423A-2F7A289CC686}"/>
              </a:ext>
            </a:extLst>
          </p:cNvPr>
          <p:cNvSpPr txBox="1"/>
          <p:nvPr/>
        </p:nvSpPr>
        <p:spPr>
          <a:xfrm>
            <a:off x="547312" y="1476113"/>
            <a:ext cx="656095" cy="8309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sz="4800" b="1" dirty="0">
                <a:solidFill>
                  <a:srgbClr val="7DB66D"/>
                </a:solidFill>
                <a:latin typeface="Arial" panose="020B0604020202020204" pitchFamily="34" charset="0"/>
                <a:cs typeface="Arial" panose="020B0604020202020204" pitchFamily="34" charset="0"/>
              </a:rPr>
              <a:t>‘‘</a:t>
            </a:r>
          </a:p>
        </p:txBody>
      </p:sp>
      <p:sp>
        <p:nvSpPr>
          <p:cNvPr id="12" name="Espace réservé du contenu 11">
            <a:extLst>
              <a:ext uri="{FF2B5EF4-FFF2-40B4-BE49-F238E27FC236}">
                <a16:creationId xmlns:a16="http://schemas.microsoft.com/office/drawing/2014/main" id="{CCDA7CE6-8A58-6AA9-D4EE-4792DAD3983A}"/>
              </a:ext>
            </a:extLst>
          </p:cNvPr>
          <p:cNvSpPr txBox="1">
            <a:spLocks/>
          </p:cNvSpPr>
          <p:nvPr/>
        </p:nvSpPr>
        <p:spPr>
          <a:xfrm>
            <a:off x="4567133" y="2536808"/>
            <a:ext cx="416516" cy="49728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Tx/>
              <a:buNone/>
              <a:defRPr sz="1800" i="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800" i="1" kern="1200">
                <a:solidFill>
                  <a:schemeClr val="tx1"/>
                </a:solidFill>
                <a:latin typeface="Arial" panose="020B0604020202020204" pitchFamily="34" charset="0"/>
                <a:ea typeface="+mn-ea"/>
                <a:cs typeface="Arial" panose="020B0604020202020204" pitchFamily="34" charset="0"/>
              </a:defRPr>
            </a:lvl4pPr>
            <a:lvl5pPr marL="285750" indent="-285750" algn="l" defTabSz="914400" rtl="0" eaLnBrk="1" latinLnBrk="0" hangingPunct="1">
              <a:lnSpc>
                <a:spcPct val="90000"/>
              </a:lnSpc>
              <a:spcBef>
                <a:spcPts val="500"/>
              </a:spcBef>
              <a:buClr>
                <a:schemeClr val="tx2"/>
              </a:buClr>
              <a:buSzPct val="100000"/>
              <a:buFontTx/>
              <a:buBlip>
                <a:blip r:embed="rId3"/>
              </a:buBlip>
              <a:defRPr sz="1800" b="1" i="0" kern="1200">
                <a:solidFill>
                  <a:schemeClr val="tx1"/>
                </a:solidFill>
                <a:latin typeface="Arial" panose="020B0604020202020204" pitchFamily="34" charset="0"/>
                <a:ea typeface="+mn-ea"/>
                <a:cs typeface="Arial" panose="020B0604020202020204" pitchFamily="34" charset="0"/>
              </a:defRPr>
            </a:lvl5pPr>
            <a:lvl6pPr marL="3600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4000" dirty="0"/>
              <a:t>’’</a:t>
            </a:r>
          </a:p>
        </p:txBody>
      </p:sp>
      <p:sp>
        <p:nvSpPr>
          <p:cNvPr id="16" name="ZoneTexte 15">
            <a:extLst>
              <a:ext uri="{FF2B5EF4-FFF2-40B4-BE49-F238E27FC236}">
                <a16:creationId xmlns:a16="http://schemas.microsoft.com/office/drawing/2014/main" id="{E2A3ACE7-368A-64FD-9CE3-77C762637E95}"/>
              </a:ext>
            </a:extLst>
          </p:cNvPr>
          <p:cNvSpPr txBox="1"/>
          <p:nvPr/>
        </p:nvSpPr>
        <p:spPr>
          <a:xfrm>
            <a:off x="921264" y="3320074"/>
            <a:ext cx="78489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ysClr val="windowText" lastClr="000000"/>
                </a:solidFill>
                <a:latin typeface="Arial" panose="020B0604020202020204"/>
              </a:rPr>
              <a:t>Nous accompagnons </a:t>
            </a:r>
            <a:r>
              <a:rPr kumimoji="0" lang="fr-FR" i="0" u="none" strike="noStrike" kern="1200" cap="none" spc="0" normalizeH="0" baseline="0" noProof="0" dirty="0">
                <a:ln>
                  <a:noFill/>
                </a:ln>
                <a:solidFill>
                  <a:sysClr val="windowText" lastClr="000000"/>
                </a:solidFill>
                <a:effectLst/>
                <a:uLnTx/>
                <a:uFillTx/>
                <a:latin typeface="Arial" panose="020B0604020202020204"/>
                <a:ea typeface="+mn-ea"/>
                <a:cs typeface="+mn-cs"/>
              </a:rPr>
              <a:t>les acteurs publics et privés depuis plus de 15 ans.</a:t>
            </a:r>
            <a:endParaRPr kumimoji="0" lang="fr-FR" i="0" u="none" strike="noStrike" kern="1200" cap="none" spc="0" normalizeH="0" baseline="0" noProof="0" dirty="0">
              <a:ln>
                <a:noFill/>
              </a:ln>
              <a:solidFill>
                <a:sysClr val="windowText" lastClr="000000"/>
              </a:solidFill>
              <a:effectLst/>
              <a:uLnTx/>
              <a:uFillTx/>
              <a:latin typeface="Arial" panose="020B0604020202020204"/>
              <a:ea typeface="+mn-ea"/>
              <a:cs typeface="Arial" panose="020B0604020202020204" pitchFamily="34" charset="0"/>
            </a:endParaRPr>
          </a:p>
        </p:txBody>
      </p:sp>
      <p:pic>
        <p:nvPicPr>
          <p:cNvPr id="7" name="Image 6" descr="Une image contenant habits, personne, plein air, arbre&#10;&#10;Le contenu généré par l’IA peut être incorrect.">
            <a:extLst>
              <a:ext uri="{FF2B5EF4-FFF2-40B4-BE49-F238E27FC236}">
                <a16:creationId xmlns:a16="http://schemas.microsoft.com/office/drawing/2014/main" id="{EBBD2CC9-49C9-A1A6-4947-B5CCB4E61A16}"/>
              </a:ext>
            </a:extLst>
          </p:cNvPr>
          <p:cNvPicPr>
            <a:picLocks noChangeAspect="1"/>
          </p:cNvPicPr>
          <p:nvPr/>
        </p:nvPicPr>
        <p:blipFill>
          <a:blip r:embed="rId4">
            <a:extLst>
              <a:ext uri="{28A0092B-C50C-407E-A947-70E740481C1C}">
                <a14:useLocalDpi xmlns:a14="http://schemas.microsoft.com/office/drawing/2010/main" val="0"/>
              </a:ext>
            </a:extLst>
          </a:blip>
          <a:srcRect l="25247" t="51777" b="-136"/>
          <a:stretch/>
        </p:blipFill>
        <p:spPr>
          <a:xfrm rot="5400000">
            <a:off x="7258018" y="1922388"/>
            <a:ext cx="6856370" cy="3011594"/>
          </a:xfrm>
          <a:prstGeom prst="rect">
            <a:avLst/>
          </a:prstGeom>
        </p:spPr>
      </p:pic>
      <p:sp>
        <p:nvSpPr>
          <p:cNvPr id="6" name="Espace réservé de la date 1">
            <a:extLst>
              <a:ext uri="{FF2B5EF4-FFF2-40B4-BE49-F238E27FC236}">
                <a16:creationId xmlns:a16="http://schemas.microsoft.com/office/drawing/2014/main" id="{D5916D8C-1FD5-7FB8-B60C-3236A92C5410}"/>
              </a:ext>
            </a:extLst>
          </p:cNvPr>
          <p:cNvSpPr>
            <a:spLocks noGrp="1"/>
          </p:cNvSpPr>
          <p:nvPr>
            <p:ph type="dt" sz="half" idx="12"/>
          </p:nvPr>
        </p:nvSpPr>
        <p:spPr>
          <a:xfrm>
            <a:off x="987425" y="6492875"/>
            <a:ext cx="941388" cy="179388"/>
          </a:xfrm>
        </p:spPr>
        <p:txBody>
          <a:bodyPr anchor="ctr">
            <a:normAutofit/>
          </a:bodyPr>
          <a:lstStyle/>
          <a:p>
            <a:pPr>
              <a:spcAft>
                <a:spcPts val="600"/>
              </a:spcAft>
            </a:pPr>
            <a:r>
              <a:rPr lang="fr-FR"/>
              <a:t>17/06/2025</a:t>
            </a:r>
            <a:endParaRPr lang="fr-FR" dirty="0"/>
          </a:p>
        </p:txBody>
      </p:sp>
      <p:pic>
        <p:nvPicPr>
          <p:cNvPr id="2" name="Image 1">
            <a:extLst>
              <a:ext uri="{FF2B5EF4-FFF2-40B4-BE49-F238E27FC236}">
                <a16:creationId xmlns:a16="http://schemas.microsoft.com/office/drawing/2014/main" id="{A26A6D8D-14D5-FED5-AB4C-2DFADC9DC7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24905" y="15990"/>
            <a:ext cx="941288" cy="941288"/>
          </a:xfrm>
          <a:prstGeom prst="rect">
            <a:avLst/>
          </a:prstGeom>
        </p:spPr>
      </p:pic>
    </p:spTree>
    <p:extLst>
      <p:ext uri="{BB962C8B-B14F-4D97-AF65-F5344CB8AC3E}">
        <p14:creationId xmlns:p14="http://schemas.microsoft.com/office/powerpoint/2010/main" val="966610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9E259-0292-11F2-33CE-D6303E12CB7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B9CA090-CC9F-CE3C-0AA9-13ECE4432D09}"/>
              </a:ext>
            </a:extLst>
          </p:cNvPr>
          <p:cNvSpPr>
            <a:spLocks noGrp="1"/>
          </p:cNvSpPr>
          <p:nvPr>
            <p:ph type="title"/>
          </p:nvPr>
        </p:nvSpPr>
        <p:spPr/>
        <p:txBody>
          <a:bodyPr>
            <a:normAutofit fontScale="90000"/>
          </a:bodyPr>
          <a:lstStyle/>
          <a:p>
            <a:r>
              <a:rPr lang="fr-FR" dirty="0"/>
              <a:t>Fiche véhicule</a:t>
            </a:r>
          </a:p>
        </p:txBody>
      </p:sp>
      <p:sp>
        <p:nvSpPr>
          <p:cNvPr id="3" name="Espace réservé du numéro de diapositive 2">
            <a:extLst>
              <a:ext uri="{FF2B5EF4-FFF2-40B4-BE49-F238E27FC236}">
                <a16:creationId xmlns:a16="http://schemas.microsoft.com/office/drawing/2014/main" id="{37C40ADC-133B-C454-B0FB-6ED53AD8E879}"/>
              </a:ext>
            </a:extLst>
          </p:cNvPr>
          <p:cNvSpPr>
            <a:spLocks noGrp="1"/>
          </p:cNvSpPr>
          <p:nvPr>
            <p:ph type="sldNum" sz="quarter" idx="10"/>
          </p:nvPr>
        </p:nvSpPr>
        <p:spPr/>
        <p:txBody>
          <a:bodyPr/>
          <a:lstStyle/>
          <a:p>
            <a:fld id="{D67C0D4E-7AF8-4EE0-8632-0BA880AF82F5}" type="slidenum">
              <a:rPr lang="fr-FR" smtClean="0"/>
              <a:pPr/>
              <a:t>20</a:t>
            </a:fld>
            <a:endParaRPr lang="fr-FR" dirty="0"/>
          </a:p>
        </p:txBody>
      </p:sp>
      <p:sp>
        <p:nvSpPr>
          <p:cNvPr id="4" name="Espace réservé du pied de page 3">
            <a:extLst>
              <a:ext uri="{FF2B5EF4-FFF2-40B4-BE49-F238E27FC236}">
                <a16:creationId xmlns:a16="http://schemas.microsoft.com/office/drawing/2014/main" id="{81BA0CA9-9ABF-7A43-848D-2ECCB1620022}"/>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FFDA4397-276F-ADA9-64EF-F99997C2EB84}"/>
              </a:ext>
            </a:extLst>
          </p:cNvPr>
          <p:cNvSpPr>
            <a:spLocks noGrp="1"/>
          </p:cNvSpPr>
          <p:nvPr>
            <p:ph type="dt" sz="half" idx="12"/>
          </p:nvPr>
        </p:nvSpPr>
        <p:spPr/>
        <p:txBody>
          <a:bodyPr/>
          <a:lstStyle/>
          <a:p>
            <a:r>
              <a:rPr lang="fr-FR"/>
              <a:t>17/06/2025</a:t>
            </a:r>
            <a:endParaRPr lang="fr-FR" dirty="0"/>
          </a:p>
        </p:txBody>
      </p:sp>
      <p:sp>
        <p:nvSpPr>
          <p:cNvPr id="6" name="Espace réservé du contenu 5">
            <a:extLst>
              <a:ext uri="{FF2B5EF4-FFF2-40B4-BE49-F238E27FC236}">
                <a16:creationId xmlns:a16="http://schemas.microsoft.com/office/drawing/2014/main" id="{C5278B5F-6C96-FB64-6F17-2E1CABB06F2E}"/>
              </a:ext>
            </a:extLst>
          </p:cNvPr>
          <p:cNvSpPr>
            <a:spLocks noGrp="1"/>
          </p:cNvSpPr>
          <p:nvPr>
            <p:ph idx="1"/>
          </p:nvPr>
        </p:nvSpPr>
        <p:spPr/>
        <p:txBody>
          <a:bodyPr/>
          <a:lstStyle/>
          <a:p>
            <a:r>
              <a:rPr lang="fr-FR" dirty="0"/>
              <a:t>Synthèse – Car </a:t>
            </a:r>
          </a:p>
        </p:txBody>
      </p:sp>
      <p:pic>
        <p:nvPicPr>
          <p:cNvPr id="7" name="Image 6">
            <a:extLst>
              <a:ext uri="{FF2B5EF4-FFF2-40B4-BE49-F238E27FC236}">
                <a16:creationId xmlns:a16="http://schemas.microsoft.com/office/drawing/2014/main" id="{E0561ECA-8DE2-49E2-C418-F13593D05B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3415" y="2086640"/>
            <a:ext cx="417075" cy="413724"/>
          </a:xfrm>
          <a:prstGeom prst="rect">
            <a:avLst/>
          </a:prstGeom>
          <a:ln w="19050">
            <a:noFill/>
          </a:ln>
        </p:spPr>
      </p:pic>
      <p:pic>
        <p:nvPicPr>
          <p:cNvPr id="8" name="Picture 4" descr="OLEO100, énergie 100% végétale | Chapelier SAS - Renault Trucks Coignières  Ecquevilly - Véhicules neufs, occasions, pièces et location">
            <a:extLst>
              <a:ext uri="{FF2B5EF4-FFF2-40B4-BE49-F238E27FC236}">
                <a16:creationId xmlns:a16="http://schemas.microsoft.com/office/drawing/2014/main" id="{47543F5E-30FA-ECFF-0DF7-2042F1FB8E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5476" y="2082510"/>
            <a:ext cx="536042" cy="39845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EEF2EC5C-AF32-70E0-3E2B-E2DE6631D1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99363" y="2027159"/>
            <a:ext cx="380118" cy="480515"/>
          </a:xfrm>
          <a:prstGeom prst="rect">
            <a:avLst/>
          </a:prstGeom>
          <a:ln w="19050">
            <a:noFill/>
          </a:ln>
        </p:spPr>
      </p:pic>
      <p:pic>
        <p:nvPicPr>
          <p:cNvPr id="11" name="Image 10">
            <a:extLst>
              <a:ext uri="{FF2B5EF4-FFF2-40B4-BE49-F238E27FC236}">
                <a16:creationId xmlns:a16="http://schemas.microsoft.com/office/drawing/2014/main" id="{0C340ABF-C618-DE0E-588B-AF774181EC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25338" y="2073273"/>
            <a:ext cx="435055" cy="427091"/>
          </a:xfrm>
          <a:prstGeom prst="rect">
            <a:avLst/>
          </a:prstGeom>
          <a:ln w="19050">
            <a:noFill/>
          </a:ln>
        </p:spPr>
      </p:pic>
      <p:graphicFrame>
        <p:nvGraphicFramePr>
          <p:cNvPr id="12" name="Tableau 11">
            <a:extLst>
              <a:ext uri="{FF2B5EF4-FFF2-40B4-BE49-F238E27FC236}">
                <a16:creationId xmlns:a16="http://schemas.microsoft.com/office/drawing/2014/main" id="{BD274966-30C4-34A5-E477-0AF6800E969B}"/>
              </a:ext>
            </a:extLst>
          </p:cNvPr>
          <p:cNvGraphicFramePr>
            <a:graphicFrameLocks noGrp="1"/>
          </p:cNvGraphicFramePr>
          <p:nvPr>
            <p:extLst>
              <p:ext uri="{D42A27DB-BD31-4B8C-83A1-F6EECF244321}">
                <p14:modId xmlns:p14="http://schemas.microsoft.com/office/powerpoint/2010/main" val="3783861938"/>
              </p:ext>
            </p:extLst>
          </p:nvPr>
        </p:nvGraphicFramePr>
        <p:xfrm>
          <a:off x="987552" y="2562891"/>
          <a:ext cx="10556742" cy="2811780"/>
        </p:xfrm>
        <a:graphic>
          <a:graphicData uri="http://schemas.openxmlformats.org/drawingml/2006/table">
            <a:tbl>
              <a:tblPr firstRow="1" firstCol="1" bandRow="1">
                <a:tableStyleId>{93296810-A885-4BE3-A3E7-6D5BEEA58F35}</a:tableStyleId>
              </a:tblPr>
              <a:tblGrid>
                <a:gridCol w="1804286">
                  <a:extLst>
                    <a:ext uri="{9D8B030D-6E8A-4147-A177-3AD203B41FA5}">
                      <a16:colId xmlns:a16="http://schemas.microsoft.com/office/drawing/2014/main" val="696770758"/>
                    </a:ext>
                  </a:extLst>
                </a:gridCol>
                <a:gridCol w="1556928">
                  <a:extLst>
                    <a:ext uri="{9D8B030D-6E8A-4147-A177-3AD203B41FA5}">
                      <a16:colId xmlns:a16="http://schemas.microsoft.com/office/drawing/2014/main" val="742338546"/>
                    </a:ext>
                  </a:extLst>
                </a:gridCol>
                <a:gridCol w="1798882">
                  <a:extLst>
                    <a:ext uri="{9D8B030D-6E8A-4147-A177-3AD203B41FA5}">
                      <a16:colId xmlns:a16="http://schemas.microsoft.com/office/drawing/2014/main" val="287871478"/>
                    </a:ext>
                  </a:extLst>
                </a:gridCol>
                <a:gridCol w="1798882">
                  <a:extLst>
                    <a:ext uri="{9D8B030D-6E8A-4147-A177-3AD203B41FA5}">
                      <a16:colId xmlns:a16="http://schemas.microsoft.com/office/drawing/2014/main" val="4077110240"/>
                    </a:ext>
                  </a:extLst>
                </a:gridCol>
                <a:gridCol w="1798882">
                  <a:extLst>
                    <a:ext uri="{9D8B030D-6E8A-4147-A177-3AD203B41FA5}">
                      <a16:colId xmlns:a16="http://schemas.microsoft.com/office/drawing/2014/main" val="1313359187"/>
                    </a:ext>
                  </a:extLst>
                </a:gridCol>
                <a:gridCol w="1798882">
                  <a:extLst>
                    <a:ext uri="{9D8B030D-6E8A-4147-A177-3AD203B41FA5}">
                      <a16:colId xmlns:a16="http://schemas.microsoft.com/office/drawing/2014/main" val="2388638780"/>
                    </a:ext>
                  </a:extLst>
                </a:gridCol>
              </a:tblGrid>
              <a:tr h="215512">
                <a:tc>
                  <a:txBody>
                    <a:bodyPr/>
                    <a:lstStyle/>
                    <a:p>
                      <a:pPr algn="ctr"/>
                      <a:endParaRPr lang="fr-FR" sz="80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50" dirty="0"/>
                        <a:t>Diesel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fr-FR" sz="1050" dirty="0"/>
                        <a:t>Biodiesel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fr-FR" sz="1050" dirty="0" err="1"/>
                        <a:t>BioGNC</a:t>
                      </a:r>
                      <a:endParaRPr lang="fr-FR" sz="105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r>
                        <a:rPr lang="fr-FR" sz="1050" dirty="0"/>
                        <a:t>Electrique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50" dirty="0"/>
                        <a:t>Hydrogène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930889718"/>
                  </a:ext>
                </a:extLst>
              </a:tr>
              <a:tr h="215512">
                <a:tc>
                  <a:txBody>
                    <a:bodyPr/>
                    <a:lstStyle/>
                    <a:p>
                      <a:pPr algn="ctr"/>
                      <a:r>
                        <a:rPr lang="fr-FR" sz="1200" dirty="0">
                          <a:solidFill>
                            <a:schemeClr val="tx1"/>
                          </a:solidFill>
                        </a:rPr>
                        <a:t>Prix achat car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kern="1200" dirty="0">
                          <a:solidFill>
                            <a:schemeClr val="dk1"/>
                          </a:solidFill>
                          <a:latin typeface="+mn-lt"/>
                          <a:ea typeface="+mn-ea"/>
                          <a:cs typeface="+mn-cs"/>
                        </a:rPr>
                        <a:t>180 k€ HT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t>190 k€ HT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t>200 k€ HT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dirty="0"/>
                        <a:t>400 k€ HT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kern="1200" dirty="0" err="1">
                          <a:solidFill>
                            <a:schemeClr val="dk1"/>
                          </a:solidFill>
                          <a:latin typeface="+mn-lt"/>
                          <a:ea typeface="+mn-ea"/>
                          <a:cs typeface="+mn-cs"/>
                        </a:rPr>
                        <a:t>Retrofit</a:t>
                      </a:r>
                      <a:r>
                        <a:rPr lang="fr-FR" sz="1000" b="1" kern="1200" dirty="0">
                          <a:solidFill>
                            <a:schemeClr val="dk1"/>
                          </a:solidFill>
                          <a:latin typeface="+mn-lt"/>
                          <a:ea typeface="+mn-ea"/>
                          <a:cs typeface="+mn-cs"/>
                        </a:rPr>
                        <a:t> : 350 </a:t>
                      </a:r>
                      <a:r>
                        <a:rPr lang="fr-FR" sz="1000" b="1" kern="1200" dirty="0" err="1">
                          <a:solidFill>
                            <a:schemeClr val="dk1"/>
                          </a:solidFill>
                          <a:latin typeface="+mn-lt"/>
                          <a:ea typeface="+mn-ea"/>
                          <a:cs typeface="+mn-cs"/>
                        </a:rPr>
                        <a:t>k€HT</a:t>
                      </a:r>
                      <a:endParaRPr lang="fr-FR" sz="1000" b="1" kern="1200" dirty="0">
                        <a:solidFill>
                          <a:schemeClr val="dk1"/>
                        </a:soli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6196835"/>
                  </a:ext>
                </a:extLst>
              </a:tr>
              <a:tr h="3831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Renouvellement PAC ou batteries à mi-vie</a:t>
                      </a:r>
                    </a:p>
                    <a:p>
                      <a:pPr algn="ctr"/>
                      <a:endParaRPr lang="fr-FR" sz="120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kern="1200" dirty="0">
                          <a:solidFill>
                            <a:schemeClr val="dk1"/>
                          </a:solidFill>
                          <a:latin typeface="+mn-lt"/>
                          <a:ea typeface="+mn-ea"/>
                          <a:cs typeface="+mn-cs"/>
                        </a:rPr>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000" b="1" dirty="0"/>
                        <a:t>Pas de renouvellement batterie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kern="1200" dirty="0">
                          <a:solidFill>
                            <a:schemeClr val="dk1"/>
                          </a:solidFill>
                          <a:latin typeface="+mn-lt"/>
                          <a:ea typeface="+mn-ea"/>
                          <a:cs typeface="+mn-cs"/>
                        </a:rPr>
                        <a:t>Pas de renouvellement à mi-vie, car déjà </a:t>
                      </a:r>
                      <a:r>
                        <a:rPr lang="fr-FR" sz="1000" b="1" kern="1200" dirty="0" err="1">
                          <a:solidFill>
                            <a:schemeClr val="dk1"/>
                          </a:solidFill>
                          <a:latin typeface="+mn-lt"/>
                          <a:ea typeface="+mn-ea"/>
                          <a:cs typeface="+mn-cs"/>
                        </a:rPr>
                        <a:t>retrofité</a:t>
                      </a:r>
                      <a:r>
                        <a:rPr lang="fr-FR" sz="1000" b="1" kern="1200" dirty="0">
                          <a:solidFill>
                            <a:schemeClr val="dk1"/>
                          </a:solidFill>
                          <a:latin typeface="+mn-lt"/>
                          <a:ea typeface="+mn-ea"/>
                          <a:cs typeface="+mn-cs"/>
                        </a:rPr>
                        <a:t> à 5 ans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1396861"/>
                  </a:ext>
                </a:extLst>
              </a:tr>
              <a:tr h="328440">
                <a:tc>
                  <a:txBody>
                    <a:bodyPr/>
                    <a:lstStyle/>
                    <a:p>
                      <a:pPr algn="ctr"/>
                      <a:r>
                        <a:rPr lang="fr-FR" sz="1200" dirty="0">
                          <a:solidFill>
                            <a:schemeClr val="tx1"/>
                          </a:solidFill>
                        </a:rPr>
                        <a:t>Coût carburant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t>1,38 € HT/L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t>1,38 € HT/L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t>1,36 € HT/kg</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t>0,2 € HT/kWh  </a:t>
                      </a:r>
                    </a:p>
                    <a:p>
                      <a:pPr algn="ctr"/>
                      <a:endParaRPr lang="fr-FR" sz="1000"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t>    11 € HT/kg </a:t>
                      </a:r>
                    </a:p>
                    <a:p>
                      <a:pPr algn="ctr"/>
                      <a:endParaRPr lang="fr-FR" sz="1000"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8846152"/>
                  </a:ext>
                </a:extLst>
              </a:tr>
              <a:tr h="328440">
                <a:tc>
                  <a:txBody>
                    <a:bodyPr/>
                    <a:lstStyle/>
                    <a:p>
                      <a:pPr algn="ctr"/>
                      <a:r>
                        <a:rPr lang="fr-FR" sz="1200" dirty="0">
                          <a:solidFill>
                            <a:schemeClr val="tx1"/>
                          </a:solidFill>
                        </a:rPr>
                        <a:t>Coûts maintenance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000" b="1" dirty="0">
                          <a:sym typeface="Wingdings" panose="05000000000000000000" pitchFamily="2" charset="2"/>
                        </a:rPr>
                        <a:t>0,20 € HT/km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000" b="1"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sym typeface="Wingdings" panose="05000000000000000000" pitchFamily="2" charset="2"/>
                        </a:rPr>
                        <a:t>0,23 € HT/km </a:t>
                      </a:r>
                    </a:p>
                    <a:p>
                      <a:pPr algn="ctr"/>
                      <a:endParaRPr lang="fr-FR" sz="1000" b="1" dirty="0">
                        <a:sym typeface="Wingdings" panose="05000000000000000000" pitchFamily="2" charset="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000" b="1"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sym typeface="Wingdings" panose="05000000000000000000" pitchFamily="2" charset="2"/>
                        </a:rPr>
                        <a:t>0,23 € HT/km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000"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000" b="1"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sym typeface="Wingdings" panose="05000000000000000000" pitchFamily="2" charset="2"/>
                        </a:rPr>
                        <a:t>0,22 € HT/km </a:t>
                      </a:r>
                    </a:p>
                    <a:p>
                      <a:pPr algn="ctr"/>
                      <a:endParaRPr lang="fr-FR" sz="1000" b="1" dirty="0">
                        <a:sym typeface="Wingdings" panose="05000000000000000000" pitchFamily="2" charset="2"/>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000" b="1"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sym typeface="Wingdings" panose="05000000000000000000" pitchFamily="2" charset="2"/>
                        </a:rPr>
                        <a:t>0,43 € HT/km</a:t>
                      </a:r>
                      <a:endParaRPr lang="fr-FR" sz="1000"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6916958"/>
                  </a:ext>
                </a:extLst>
              </a:tr>
              <a:tr h="215512">
                <a:tc>
                  <a:txBody>
                    <a:bodyPr/>
                    <a:lstStyle/>
                    <a:p>
                      <a:pPr algn="ctr"/>
                      <a:r>
                        <a:rPr lang="fr-FR" sz="1200" dirty="0">
                          <a:solidFill>
                            <a:schemeClr val="tx1"/>
                          </a:solidFill>
                        </a:rPr>
                        <a:t>Kilométrage annuel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000" b="1" dirty="0"/>
                        <a:t>24 000 km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Arial" panose="020B0604020202020204"/>
                          <a:ea typeface="+mn-ea"/>
                          <a:cs typeface="+mn-cs"/>
                        </a:rPr>
                        <a:t>24 000 km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Arial" panose="020B0604020202020204"/>
                          <a:ea typeface="+mn-ea"/>
                          <a:cs typeface="+mn-cs"/>
                        </a:rPr>
                        <a:t>24 000 km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Arial" panose="020B0604020202020204"/>
                          <a:ea typeface="+mn-ea"/>
                          <a:cs typeface="+mn-cs"/>
                        </a:rPr>
                        <a:t>24 000 km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Arial" panose="020B0604020202020204"/>
                          <a:ea typeface="+mn-ea"/>
                          <a:cs typeface="+mn-cs"/>
                        </a:rPr>
                        <a:t>24 000 km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3816278"/>
                  </a:ext>
                </a:extLst>
              </a:tr>
              <a:tr h="215512">
                <a:tc>
                  <a:txBody>
                    <a:bodyPr/>
                    <a:lstStyle/>
                    <a:p>
                      <a:pPr algn="ctr"/>
                      <a:r>
                        <a:rPr lang="fr-FR" sz="1200" dirty="0">
                          <a:solidFill>
                            <a:schemeClr val="tx1"/>
                          </a:solidFill>
                        </a:rPr>
                        <a:t>Durée de vie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000" b="1" dirty="0"/>
                        <a:t>15 ans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000" b="1" dirty="0"/>
                        <a:t>15 ans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000" b="1" dirty="0"/>
                        <a:t>15 ans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000" b="1" dirty="0"/>
                        <a:t>15 ans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000" b="1" dirty="0"/>
                        <a:t>15 ans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5131835"/>
                  </a:ext>
                </a:extLst>
              </a:tr>
            </a:tbl>
          </a:graphicData>
        </a:graphic>
      </p:graphicFrame>
      <p:pic>
        <p:nvPicPr>
          <p:cNvPr id="13" name="Picture 2" descr="Biogaz carburant — Wikipédia">
            <a:extLst>
              <a:ext uri="{FF2B5EF4-FFF2-40B4-BE49-F238E27FC236}">
                <a16:creationId xmlns:a16="http://schemas.microsoft.com/office/drawing/2014/main" id="{97A2F6F1-C2CF-C43F-47EB-00C536E218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484" y="1992548"/>
            <a:ext cx="680287" cy="464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504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34D17F-4061-A465-6E14-A9B942D95646}"/>
              </a:ext>
            </a:extLst>
          </p:cNvPr>
          <p:cNvSpPr>
            <a:spLocks noGrp="1"/>
          </p:cNvSpPr>
          <p:nvPr>
            <p:ph type="title"/>
          </p:nvPr>
        </p:nvSpPr>
        <p:spPr/>
        <p:txBody>
          <a:bodyPr>
            <a:normAutofit fontScale="90000"/>
          </a:bodyPr>
          <a:lstStyle/>
          <a:p>
            <a:r>
              <a:rPr lang="fr-FR" dirty="0"/>
              <a:t>Fiche véhicules – Car biodiesel </a:t>
            </a:r>
          </a:p>
        </p:txBody>
      </p:sp>
      <p:sp>
        <p:nvSpPr>
          <p:cNvPr id="3" name="Espace réservé du numéro de diapositive 2">
            <a:extLst>
              <a:ext uri="{FF2B5EF4-FFF2-40B4-BE49-F238E27FC236}">
                <a16:creationId xmlns:a16="http://schemas.microsoft.com/office/drawing/2014/main" id="{497FCAD1-D677-D866-34D0-167F645F1278}"/>
              </a:ext>
            </a:extLst>
          </p:cNvPr>
          <p:cNvSpPr>
            <a:spLocks noGrp="1"/>
          </p:cNvSpPr>
          <p:nvPr>
            <p:ph type="sldNum" sz="quarter" idx="10"/>
          </p:nvPr>
        </p:nvSpPr>
        <p:spPr/>
        <p:txBody>
          <a:bodyPr/>
          <a:lstStyle/>
          <a:p>
            <a:fld id="{D67C0D4E-7AF8-4EE0-8632-0BA880AF82F5}" type="slidenum">
              <a:rPr lang="fr-FR" smtClean="0"/>
              <a:pPr/>
              <a:t>21</a:t>
            </a:fld>
            <a:endParaRPr lang="fr-FR" dirty="0"/>
          </a:p>
        </p:txBody>
      </p:sp>
      <p:sp>
        <p:nvSpPr>
          <p:cNvPr id="4" name="Espace réservé du pied de page 3">
            <a:extLst>
              <a:ext uri="{FF2B5EF4-FFF2-40B4-BE49-F238E27FC236}">
                <a16:creationId xmlns:a16="http://schemas.microsoft.com/office/drawing/2014/main" id="{A6A3785F-CC74-1F5A-7DF7-4775491C1BB7}"/>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3D87D05A-8285-8739-27AC-C5F7ADEFA718}"/>
              </a:ext>
            </a:extLst>
          </p:cNvPr>
          <p:cNvSpPr>
            <a:spLocks noGrp="1"/>
          </p:cNvSpPr>
          <p:nvPr>
            <p:ph type="dt" sz="half" idx="12"/>
          </p:nvPr>
        </p:nvSpPr>
        <p:spPr/>
        <p:txBody>
          <a:bodyPr/>
          <a:lstStyle/>
          <a:p>
            <a:r>
              <a:rPr lang="fr-FR"/>
              <a:t>17/06/2025</a:t>
            </a:r>
            <a:endParaRPr lang="fr-FR" dirty="0"/>
          </a:p>
        </p:txBody>
      </p:sp>
      <p:pic>
        <p:nvPicPr>
          <p:cNvPr id="7" name="Image 6">
            <a:extLst>
              <a:ext uri="{FF2B5EF4-FFF2-40B4-BE49-F238E27FC236}">
                <a16:creationId xmlns:a16="http://schemas.microsoft.com/office/drawing/2014/main" id="{0F335FB1-BAEF-420D-C004-43FC3BF203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49504" y="104125"/>
            <a:ext cx="522922" cy="522000"/>
          </a:xfrm>
          <a:prstGeom prst="rect">
            <a:avLst/>
          </a:prstGeom>
        </p:spPr>
      </p:pic>
      <p:pic>
        <p:nvPicPr>
          <p:cNvPr id="8" name="Image 7" descr="Une image contenant bus, transport&#10;&#10;Description générée automatiquement">
            <a:extLst>
              <a:ext uri="{FF2B5EF4-FFF2-40B4-BE49-F238E27FC236}">
                <a16:creationId xmlns:a16="http://schemas.microsoft.com/office/drawing/2014/main" id="{856819E9-FA9D-583C-6A5E-3531FE0800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83002" y="822481"/>
            <a:ext cx="1869998" cy="1102321"/>
          </a:xfrm>
          <a:prstGeom prst="rect">
            <a:avLst/>
          </a:prstGeom>
        </p:spPr>
      </p:pic>
      <p:pic>
        <p:nvPicPr>
          <p:cNvPr id="9" name="Image 8" descr="Une image contenant bus, transport&#10;&#10;Description générée automatiquement">
            <a:extLst>
              <a:ext uri="{FF2B5EF4-FFF2-40B4-BE49-F238E27FC236}">
                <a16:creationId xmlns:a16="http://schemas.microsoft.com/office/drawing/2014/main" id="{B40AABA3-9365-7A61-5E89-D8ECADFE89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39002" y="931575"/>
            <a:ext cx="2176774" cy="938121"/>
          </a:xfrm>
          <a:prstGeom prst="rect">
            <a:avLst/>
          </a:prstGeom>
        </p:spPr>
      </p:pic>
      <p:graphicFrame>
        <p:nvGraphicFramePr>
          <p:cNvPr id="10" name="Tableau 9">
            <a:extLst>
              <a:ext uri="{FF2B5EF4-FFF2-40B4-BE49-F238E27FC236}">
                <a16:creationId xmlns:a16="http://schemas.microsoft.com/office/drawing/2014/main" id="{4F5B131B-B53D-E087-600E-D0DF5335C2A3}"/>
              </a:ext>
            </a:extLst>
          </p:cNvPr>
          <p:cNvGraphicFramePr>
            <a:graphicFrameLocks noGrp="1"/>
          </p:cNvGraphicFramePr>
          <p:nvPr>
            <p:extLst>
              <p:ext uri="{D42A27DB-BD31-4B8C-83A1-F6EECF244321}">
                <p14:modId xmlns:p14="http://schemas.microsoft.com/office/powerpoint/2010/main" val="1066445853"/>
              </p:ext>
            </p:extLst>
          </p:nvPr>
        </p:nvGraphicFramePr>
        <p:xfrm>
          <a:off x="868760" y="2056669"/>
          <a:ext cx="10454479" cy="4110234"/>
        </p:xfrm>
        <a:graphic>
          <a:graphicData uri="http://schemas.openxmlformats.org/drawingml/2006/table">
            <a:tbl>
              <a:tblPr firstCol="1" bandRow="1">
                <a:tableStyleId>{F5AB1C69-6EDB-4FF4-983F-18BD219EF322}</a:tableStyleId>
              </a:tblPr>
              <a:tblGrid>
                <a:gridCol w="2209048">
                  <a:extLst>
                    <a:ext uri="{9D8B030D-6E8A-4147-A177-3AD203B41FA5}">
                      <a16:colId xmlns:a16="http://schemas.microsoft.com/office/drawing/2014/main" val="572868359"/>
                    </a:ext>
                  </a:extLst>
                </a:gridCol>
                <a:gridCol w="8245431">
                  <a:extLst>
                    <a:ext uri="{9D8B030D-6E8A-4147-A177-3AD203B41FA5}">
                      <a16:colId xmlns:a16="http://schemas.microsoft.com/office/drawing/2014/main" val="2329169803"/>
                    </a:ext>
                  </a:extLst>
                </a:gridCol>
              </a:tblGrid>
              <a:tr h="504000">
                <a:tc>
                  <a:txBody>
                    <a:bodyPr/>
                    <a:lstStyle/>
                    <a:p>
                      <a:pPr algn="l">
                        <a:lnSpc>
                          <a:spcPct val="107000"/>
                        </a:lnSpc>
                        <a:spcBef>
                          <a:spcPts val="100"/>
                        </a:spcBef>
                        <a:spcAft>
                          <a:spcPts val="100"/>
                        </a:spcAft>
                      </a:pPr>
                      <a:r>
                        <a:rPr lang="fr-FR" sz="1200" dirty="0">
                          <a:effectLst/>
                        </a:rPr>
                        <a:t>Contexte</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7000"/>
                        </a:lnSpc>
                        <a:spcBef>
                          <a:spcPts val="100"/>
                        </a:spcBef>
                        <a:spcAft>
                          <a:spcPts val="100"/>
                        </a:spcAft>
                      </a:pPr>
                      <a:r>
                        <a:rPr lang="fr-FR" sz="1200" b="1" dirty="0">
                          <a:effectLst/>
                        </a:rPr>
                        <a:t>Biodiesel</a:t>
                      </a:r>
                      <a:r>
                        <a:rPr lang="fr-FR" sz="1200" dirty="0">
                          <a:effectLst/>
                        </a:rPr>
                        <a:t> : Carburant obtenu par transformation chimique d’huiles végétales et animales (Colza pour B100)</a:t>
                      </a:r>
                    </a:p>
                    <a:p>
                      <a:pPr algn="just">
                        <a:lnSpc>
                          <a:spcPct val="107000"/>
                        </a:lnSpc>
                        <a:spcBef>
                          <a:spcPts val="100"/>
                        </a:spcBef>
                        <a:spcAft>
                          <a:spcPts val="100"/>
                        </a:spcAft>
                      </a:pPr>
                      <a:r>
                        <a:rPr lang="fr-FR" sz="1200" dirty="0">
                          <a:effectLst/>
                        </a:rPr>
                        <a:t>Nécessite une station privative (pas de station publique de distribution)</a:t>
                      </a:r>
                    </a:p>
                    <a:p>
                      <a:pPr algn="just">
                        <a:lnSpc>
                          <a:spcPct val="107000"/>
                        </a:lnSpc>
                        <a:spcBef>
                          <a:spcPts val="100"/>
                        </a:spcBef>
                        <a:spcAft>
                          <a:spcPts val="100"/>
                        </a:spcAft>
                      </a:pPr>
                      <a:r>
                        <a:rPr lang="fr-FR" sz="1200" b="1" dirty="0">
                          <a:effectLst/>
                        </a:rPr>
                        <a:t>B100</a:t>
                      </a:r>
                      <a:r>
                        <a:rPr lang="fr-FR" sz="1200" dirty="0">
                          <a:effectLst/>
                        </a:rPr>
                        <a:t> : Produit non compatible avec tous les constructeurs, avec des contraintes d’exploitation et d’homologation</a:t>
                      </a:r>
                    </a:p>
                    <a:p>
                      <a:pPr algn="just">
                        <a:lnSpc>
                          <a:spcPct val="107000"/>
                        </a:lnSpc>
                        <a:spcBef>
                          <a:spcPts val="100"/>
                        </a:spcBef>
                        <a:spcAft>
                          <a:spcPts val="100"/>
                        </a:spcAft>
                      </a:pPr>
                      <a:r>
                        <a:rPr lang="fr-FR" sz="1200" b="1" dirty="0">
                          <a:effectLst/>
                        </a:rPr>
                        <a:t>HVO</a:t>
                      </a:r>
                      <a:r>
                        <a:rPr lang="fr-FR" sz="1200" dirty="0">
                          <a:effectLst/>
                        </a:rPr>
                        <a:t> : fonctionne en mélange dans le diesel, compatible avec toutes les motorisations</a:t>
                      </a:r>
                    </a:p>
                    <a:p>
                      <a:pPr algn="just">
                        <a:lnSpc>
                          <a:spcPct val="107000"/>
                        </a:lnSpc>
                        <a:spcBef>
                          <a:spcPts val="100"/>
                        </a:spcBef>
                        <a:spcAft>
                          <a:spcPts val="100"/>
                        </a:spcAft>
                      </a:pPr>
                      <a:r>
                        <a:rPr lang="fr-FR" sz="1200" dirty="0">
                          <a:effectLst/>
                        </a:rPr>
                        <a:t>Image contrastée des biocarburants en raison de l’utilisation de terres agricoles pour leur production</a:t>
                      </a:r>
                      <a:endParaRPr lang="fr-FR" sz="1200" dirty="0">
                        <a:effectLst/>
                        <a:latin typeface="+mj-lt"/>
                      </a:endParaRPr>
                    </a:p>
                  </a:txBody>
                  <a:tcPr marL="65109" marR="65109" marT="9043" marB="0" anchor="ctr">
                    <a:solidFill>
                      <a:srgbClr val="CFCEE4"/>
                    </a:solidFill>
                  </a:tcPr>
                </a:tc>
                <a:extLst>
                  <a:ext uri="{0D108BD9-81ED-4DB2-BD59-A6C34878D82A}">
                    <a16:rowId xmlns:a16="http://schemas.microsoft.com/office/drawing/2014/main" val="458656412"/>
                  </a:ext>
                </a:extLst>
              </a:tr>
              <a:tr h="504000">
                <a:tc>
                  <a:txBody>
                    <a:bodyPr/>
                    <a:lstStyle/>
                    <a:p>
                      <a:pPr algn="l">
                        <a:lnSpc>
                          <a:spcPct val="107000"/>
                        </a:lnSpc>
                        <a:spcBef>
                          <a:spcPts val="100"/>
                        </a:spcBef>
                        <a:spcAft>
                          <a:spcPts val="100"/>
                        </a:spcAft>
                      </a:pPr>
                      <a:r>
                        <a:rPr lang="fr-FR" sz="1200" dirty="0">
                          <a:effectLst/>
                        </a:rPr>
                        <a:t>Maturité</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7000"/>
                        </a:lnSpc>
                        <a:spcBef>
                          <a:spcPts val="100"/>
                        </a:spcBef>
                        <a:spcAft>
                          <a:spcPts val="100"/>
                        </a:spcAft>
                      </a:pPr>
                      <a:r>
                        <a:rPr lang="fr-FR" sz="1200" b="1" u="none" kern="1200" dirty="0">
                          <a:solidFill>
                            <a:schemeClr val="dk1"/>
                          </a:solidFill>
                          <a:effectLst/>
                          <a:latin typeface="+mj-lt"/>
                          <a:cs typeface="Times New Roman" panose="02020603050405020304" pitchFamily="18" charset="0"/>
                        </a:rPr>
                        <a:t>Maturité élevée </a:t>
                      </a:r>
                    </a:p>
                    <a:p>
                      <a:pPr algn="just">
                        <a:lnSpc>
                          <a:spcPct val="107000"/>
                        </a:lnSpc>
                        <a:spcBef>
                          <a:spcPts val="100"/>
                        </a:spcBef>
                        <a:spcAft>
                          <a:spcPts val="100"/>
                        </a:spcAft>
                      </a:pPr>
                      <a:r>
                        <a:rPr lang="fr-FR" sz="1200" b="0" u="sng" kern="1200" dirty="0">
                          <a:solidFill>
                            <a:schemeClr val="dk1"/>
                          </a:solidFill>
                          <a:effectLst/>
                          <a:latin typeface="+mj-lt"/>
                          <a:ea typeface="+mn-ea"/>
                          <a:cs typeface="Times New Roman" panose="02020603050405020304" pitchFamily="18" charset="0"/>
                        </a:rPr>
                        <a:t>Offres constructeurs :</a:t>
                      </a:r>
                      <a:r>
                        <a:rPr lang="fr-FR" sz="1200" b="0" u="none" kern="1200" dirty="0">
                          <a:solidFill>
                            <a:schemeClr val="dk1"/>
                          </a:solidFill>
                          <a:effectLst/>
                          <a:latin typeface="+mj-lt"/>
                          <a:ea typeface="+mn-ea"/>
                          <a:cs typeface="Times New Roman" panose="02020603050405020304" pitchFamily="18" charset="0"/>
                        </a:rPr>
                        <a:t> Volvo, Man, Iveco (homologué diesels et HVO)</a:t>
                      </a:r>
                    </a:p>
                    <a:p>
                      <a:pPr algn="just">
                        <a:lnSpc>
                          <a:spcPct val="107000"/>
                        </a:lnSpc>
                        <a:spcBef>
                          <a:spcPts val="100"/>
                        </a:spcBef>
                        <a:spcAft>
                          <a:spcPts val="100"/>
                        </a:spcAft>
                      </a:pPr>
                      <a:r>
                        <a:rPr lang="fr-FR" sz="1200" b="0" u="sng" kern="1200" dirty="0">
                          <a:solidFill>
                            <a:schemeClr val="dk1"/>
                          </a:solidFill>
                          <a:effectLst/>
                          <a:latin typeface="+mj-lt"/>
                          <a:ea typeface="+mn-ea"/>
                          <a:cs typeface="Times New Roman" panose="02020603050405020304" pitchFamily="18" charset="0"/>
                        </a:rPr>
                        <a:t>B100 :</a:t>
                      </a:r>
                      <a:r>
                        <a:rPr lang="fr-FR" sz="1200" b="0" u="none" kern="1200" dirty="0">
                          <a:solidFill>
                            <a:schemeClr val="dk1"/>
                          </a:solidFill>
                          <a:effectLst/>
                          <a:latin typeface="+mj-lt"/>
                          <a:ea typeface="+mn-ea"/>
                          <a:cs typeface="Times New Roman" panose="02020603050405020304" pitchFamily="18" charset="0"/>
                        </a:rPr>
                        <a:t> MAN et option sur IVECO </a:t>
                      </a:r>
                    </a:p>
                  </a:txBody>
                  <a:tcPr marL="65109" marR="65109" marT="9043" marB="0" anchor="ctr">
                    <a:solidFill>
                      <a:srgbClr val="E7E7F1"/>
                    </a:solidFill>
                  </a:tcPr>
                </a:tc>
                <a:extLst>
                  <a:ext uri="{0D108BD9-81ED-4DB2-BD59-A6C34878D82A}">
                    <a16:rowId xmlns:a16="http://schemas.microsoft.com/office/drawing/2014/main" val="2651284554"/>
                  </a:ext>
                </a:extLst>
              </a:tr>
              <a:tr h="504000">
                <a:tc>
                  <a:txBody>
                    <a:bodyPr/>
                    <a:lstStyle/>
                    <a:p>
                      <a:pPr algn="l">
                        <a:lnSpc>
                          <a:spcPct val="107000"/>
                        </a:lnSpc>
                        <a:spcBef>
                          <a:spcPts val="100"/>
                        </a:spcBef>
                        <a:spcAft>
                          <a:spcPts val="100"/>
                        </a:spcAft>
                      </a:pPr>
                      <a:r>
                        <a:rPr lang="fr-FR" sz="1200" dirty="0">
                          <a:effectLst/>
                        </a:rPr>
                        <a:t>Environnement</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7000"/>
                        </a:lnSpc>
                        <a:spcBef>
                          <a:spcPts val="100"/>
                        </a:spcBef>
                        <a:spcAft>
                          <a:spcPts val="100"/>
                        </a:spcAft>
                      </a:pPr>
                      <a:r>
                        <a:rPr lang="fr-FR" sz="1200" u="sng" dirty="0">
                          <a:effectLst/>
                          <a:latin typeface="+mj-lt"/>
                        </a:rPr>
                        <a:t>Rejets atmosphériques </a:t>
                      </a:r>
                      <a:r>
                        <a:rPr lang="fr-FR" sz="1200" u="none" dirty="0">
                          <a:effectLst/>
                          <a:latin typeface="+mj-lt"/>
                        </a:rPr>
                        <a:t>:</a:t>
                      </a:r>
                      <a:r>
                        <a:rPr lang="fr-FR" sz="1200" u="none" kern="1200" dirty="0">
                          <a:solidFill>
                            <a:schemeClr val="tx1"/>
                          </a:solidFill>
                          <a:effectLst/>
                          <a:latin typeface="+mj-lt"/>
                          <a:ea typeface="+mn-ea"/>
                          <a:cs typeface="+mn-cs"/>
                        </a:rPr>
                        <a:t> </a:t>
                      </a:r>
                      <a:r>
                        <a:rPr lang="fr-FR" sz="1200" u="none" kern="1200" dirty="0">
                          <a:solidFill>
                            <a:schemeClr val="dk1"/>
                          </a:solidFill>
                          <a:effectLst/>
                          <a:latin typeface="+mj-lt"/>
                          <a:ea typeface="+mn-ea"/>
                          <a:cs typeface="+mn-cs"/>
                        </a:rPr>
                        <a:t>Baisse particules (-25-50%), CO (-50-70%), Augmentation NOx (~qq %)</a:t>
                      </a:r>
                    </a:p>
                    <a:p>
                      <a:pPr algn="just">
                        <a:lnSpc>
                          <a:spcPct val="107000"/>
                        </a:lnSpc>
                        <a:spcBef>
                          <a:spcPts val="100"/>
                        </a:spcBef>
                        <a:spcAft>
                          <a:spcPts val="100"/>
                        </a:spcAft>
                      </a:pPr>
                      <a:r>
                        <a:rPr lang="fr-FR" sz="1200" u="sng" dirty="0">
                          <a:effectLst/>
                          <a:latin typeface="+mj-lt"/>
                        </a:rPr>
                        <a:t>Emissions sonores </a:t>
                      </a:r>
                      <a:r>
                        <a:rPr lang="fr-FR" sz="1200" dirty="0">
                          <a:effectLst/>
                          <a:latin typeface="+mj-lt"/>
                        </a:rPr>
                        <a:t>: Identique au diesel</a:t>
                      </a:r>
                    </a:p>
                    <a:p>
                      <a:pPr marL="0" marR="0" lvl="0" indent="0" algn="just" defTabSz="914400" rtl="0" eaLnBrk="1" fontAlgn="auto" latinLnBrk="0" hangingPunct="1">
                        <a:lnSpc>
                          <a:spcPct val="107000"/>
                        </a:lnSpc>
                        <a:spcBef>
                          <a:spcPts val="100"/>
                        </a:spcBef>
                        <a:spcAft>
                          <a:spcPts val="100"/>
                        </a:spcAft>
                        <a:buClrTx/>
                        <a:buSzTx/>
                        <a:buFontTx/>
                        <a:buNone/>
                        <a:tabLst/>
                        <a:defRPr/>
                      </a:pPr>
                      <a:r>
                        <a:rPr lang="fr-FR" sz="1200" u="sng" kern="1200" dirty="0">
                          <a:solidFill>
                            <a:schemeClr val="dk1"/>
                          </a:solidFill>
                          <a:effectLst/>
                          <a:latin typeface="+mn-lt"/>
                          <a:ea typeface="+mn-ea"/>
                          <a:cs typeface="+mn-cs"/>
                        </a:rPr>
                        <a:t>GES</a:t>
                      </a:r>
                      <a:r>
                        <a:rPr lang="fr-FR" sz="1200" u="none" kern="1200" dirty="0">
                          <a:solidFill>
                            <a:schemeClr val="dk1"/>
                          </a:solidFill>
                          <a:effectLst/>
                          <a:latin typeface="+mn-lt"/>
                          <a:ea typeface="+mn-ea"/>
                          <a:cs typeface="+mn-cs"/>
                        </a:rPr>
                        <a:t> : - 60 % du puit à la roue</a:t>
                      </a:r>
                    </a:p>
                  </a:txBody>
                  <a:tcPr marL="65109" marR="65109" marT="9043" marB="0" anchor="ctr">
                    <a:solidFill>
                      <a:srgbClr val="CFCEE4"/>
                    </a:solidFill>
                  </a:tcPr>
                </a:tc>
                <a:extLst>
                  <a:ext uri="{0D108BD9-81ED-4DB2-BD59-A6C34878D82A}">
                    <a16:rowId xmlns:a16="http://schemas.microsoft.com/office/drawing/2014/main" val="596189883"/>
                  </a:ext>
                </a:extLst>
              </a:tr>
              <a:tr h="504000">
                <a:tc>
                  <a:txBody>
                    <a:bodyPr/>
                    <a:lstStyle/>
                    <a:p>
                      <a:pPr algn="l">
                        <a:lnSpc>
                          <a:spcPct val="107000"/>
                        </a:lnSpc>
                        <a:spcBef>
                          <a:spcPts val="100"/>
                        </a:spcBef>
                        <a:spcAft>
                          <a:spcPts val="100"/>
                        </a:spcAft>
                      </a:pPr>
                      <a:r>
                        <a:rPr lang="fr-FR" sz="1200" dirty="0">
                          <a:effectLst/>
                        </a:rPr>
                        <a:t>Exploitation</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marL="0" marR="0" lvl="0" indent="0" algn="just" defTabSz="914400" rtl="0" eaLnBrk="1" fontAlgn="auto" latinLnBrk="0" hangingPunct="1">
                        <a:lnSpc>
                          <a:spcPct val="107000"/>
                        </a:lnSpc>
                        <a:spcBef>
                          <a:spcPts val="100"/>
                        </a:spcBef>
                        <a:spcAft>
                          <a:spcPts val="100"/>
                        </a:spcAft>
                        <a:buClrTx/>
                        <a:buSzTx/>
                        <a:buFontTx/>
                        <a:buNone/>
                        <a:tabLst/>
                        <a:defRPr/>
                      </a:pPr>
                      <a:r>
                        <a:rPr lang="fr-FR" sz="1200" u="none" kern="1200" dirty="0">
                          <a:solidFill>
                            <a:schemeClr val="dk1"/>
                          </a:solidFill>
                          <a:effectLst/>
                          <a:latin typeface="+mj-lt"/>
                          <a:ea typeface="+mn-ea"/>
                          <a:cs typeface="+mn-cs"/>
                        </a:rPr>
                        <a:t>Autonomie : 900 – 1 000 km </a:t>
                      </a:r>
                    </a:p>
                    <a:p>
                      <a:pPr marL="0" marR="0" lvl="0" indent="0" algn="just" defTabSz="914400" rtl="0" eaLnBrk="1" fontAlgn="auto" latinLnBrk="0" hangingPunct="1">
                        <a:lnSpc>
                          <a:spcPct val="107000"/>
                        </a:lnSpc>
                        <a:spcBef>
                          <a:spcPts val="100"/>
                        </a:spcBef>
                        <a:spcAft>
                          <a:spcPts val="100"/>
                        </a:spcAft>
                        <a:buClrTx/>
                        <a:buSzTx/>
                        <a:buFontTx/>
                        <a:buNone/>
                        <a:tabLst/>
                        <a:defRPr/>
                      </a:pPr>
                      <a:r>
                        <a:rPr lang="fr-FR" sz="1200" u="sng" dirty="0">
                          <a:effectLst/>
                          <a:latin typeface="+mj-lt"/>
                        </a:rPr>
                        <a:t>Temps de recharge</a:t>
                      </a:r>
                      <a:r>
                        <a:rPr lang="fr-FR" sz="1200" u="none" dirty="0">
                          <a:effectLst/>
                          <a:latin typeface="+mj-lt"/>
                        </a:rPr>
                        <a:t> : Identique au Diesel</a:t>
                      </a:r>
                      <a:endParaRPr lang="fr-FR" sz="1200" u="none" kern="1200" dirty="0">
                        <a:solidFill>
                          <a:schemeClr val="dk1"/>
                        </a:solidFill>
                        <a:effectLst/>
                        <a:latin typeface="+mj-lt"/>
                        <a:ea typeface="+mn-ea"/>
                        <a:cs typeface="+mn-cs"/>
                      </a:endParaRPr>
                    </a:p>
                    <a:p>
                      <a:pPr marL="0" marR="0" lvl="0" indent="0" algn="just" defTabSz="914400" rtl="0" eaLnBrk="1" fontAlgn="auto" latinLnBrk="0" hangingPunct="1">
                        <a:lnSpc>
                          <a:spcPct val="107000"/>
                        </a:lnSpc>
                        <a:spcBef>
                          <a:spcPts val="100"/>
                        </a:spcBef>
                        <a:spcAft>
                          <a:spcPts val="100"/>
                        </a:spcAft>
                        <a:buClrTx/>
                        <a:buSzTx/>
                        <a:buFontTx/>
                        <a:buNone/>
                        <a:tabLst/>
                        <a:defRPr/>
                      </a:pPr>
                      <a:r>
                        <a:rPr lang="fr-FR" sz="1200" u="none" kern="1200" dirty="0">
                          <a:solidFill>
                            <a:schemeClr val="dk1"/>
                          </a:solidFill>
                          <a:effectLst/>
                          <a:latin typeface="+mj-lt"/>
                          <a:ea typeface="+mn-ea"/>
                          <a:cs typeface="+mn-cs"/>
                        </a:rPr>
                        <a:t>Ravitaillement au dépôt // Réutilisation possible d’une cuve et d’une station-service existante</a:t>
                      </a:r>
                    </a:p>
                  </a:txBody>
                  <a:tcPr marL="65109" marR="65109" marT="9043" marB="0" anchor="ctr">
                    <a:solidFill>
                      <a:srgbClr val="E7E7F1"/>
                    </a:solidFill>
                  </a:tcPr>
                </a:tc>
                <a:extLst>
                  <a:ext uri="{0D108BD9-81ED-4DB2-BD59-A6C34878D82A}">
                    <a16:rowId xmlns:a16="http://schemas.microsoft.com/office/drawing/2014/main" val="2150288487"/>
                  </a:ext>
                </a:extLst>
              </a:tr>
              <a:tr h="504000">
                <a:tc>
                  <a:txBody>
                    <a:bodyPr/>
                    <a:lstStyle/>
                    <a:p>
                      <a:pPr algn="l">
                        <a:lnSpc>
                          <a:spcPct val="107000"/>
                        </a:lnSpc>
                        <a:spcBef>
                          <a:spcPts val="100"/>
                        </a:spcBef>
                        <a:spcAft>
                          <a:spcPts val="100"/>
                        </a:spcAft>
                      </a:pPr>
                      <a:r>
                        <a:rPr lang="fr-FR" sz="1200" dirty="0">
                          <a:effectLst/>
                        </a:rPr>
                        <a:t>Coûts Investissement</a:t>
                      </a:r>
                      <a:endParaRPr lang="fr-FR" sz="1200" dirty="0">
                        <a:effectLst/>
                        <a:latin typeface="+mj-lt"/>
                      </a:endParaRPr>
                    </a:p>
                  </a:txBody>
                  <a:tcPr marL="50271" marR="50271" marT="6982" marB="0" anchor="ctr">
                    <a:solidFill>
                      <a:srgbClr val="57569A"/>
                    </a:solidFill>
                  </a:tcPr>
                </a:tc>
                <a:tc>
                  <a:txBody>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latin typeface="+mj-lt"/>
                          <a:ea typeface="+mn-ea"/>
                          <a:cs typeface="+mn-cs"/>
                        </a:rPr>
                        <a:t>Car standard :</a:t>
                      </a:r>
                      <a:r>
                        <a:rPr lang="fr-FR" sz="1200" u="none" kern="1200" dirty="0">
                          <a:solidFill>
                            <a:schemeClr val="dk1"/>
                          </a:solidFill>
                          <a:effectLst/>
                          <a:latin typeface="+mj-lt"/>
                          <a:ea typeface="+mn-ea"/>
                          <a:cs typeface="+mn-cs"/>
                        </a:rPr>
                        <a:t> 190 k€ HT (+5 % par rapport au diesel)</a:t>
                      </a:r>
                      <a:endParaRPr lang="fr-FR" sz="1200" u="none" dirty="0">
                        <a:effectLst/>
                        <a:latin typeface="+mj-lt"/>
                        <a:ea typeface="Arial" panose="020B0604020202020204" pitchFamily="34" charset="0"/>
                        <a:cs typeface="Times New Roman" panose="02020603050405020304" pitchFamily="18" charset="0"/>
                      </a:endParaRPr>
                    </a:p>
                  </a:txBody>
                  <a:tcPr marL="65109" marR="65109" marT="9043" marB="0" anchor="ctr">
                    <a:solidFill>
                      <a:srgbClr val="CFCEE4"/>
                    </a:solidFill>
                  </a:tcPr>
                </a:tc>
                <a:extLst>
                  <a:ext uri="{0D108BD9-81ED-4DB2-BD59-A6C34878D82A}">
                    <a16:rowId xmlns:a16="http://schemas.microsoft.com/office/drawing/2014/main" val="772922147"/>
                  </a:ext>
                </a:extLst>
              </a:tr>
              <a:tr h="504000">
                <a:tc>
                  <a:txBody>
                    <a:bodyPr/>
                    <a:lstStyle/>
                    <a:p>
                      <a:pPr algn="l">
                        <a:lnSpc>
                          <a:spcPct val="107000"/>
                        </a:lnSpc>
                        <a:spcBef>
                          <a:spcPts val="100"/>
                        </a:spcBef>
                        <a:spcAft>
                          <a:spcPts val="100"/>
                        </a:spcAft>
                      </a:pPr>
                      <a:r>
                        <a:rPr lang="fr-FR" sz="1200" u="none" dirty="0">
                          <a:effectLst/>
                        </a:rPr>
                        <a:t>Coûts Fonctionnement</a:t>
                      </a:r>
                      <a:endParaRPr lang="fr-FR" sz="1200" u="none"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marL="0" marR="0" lvl="0" indent="0" algn="just" defTabSz="914400" rtl="0" eaLnBrk="1" fontAlgn="auto" latinLnBrk="0" hangingPunct="1">
                        <a:lnSpc>
                          <a:spcPct val="107000"/>
                        </a:lnSpc>
                        <a:spcBef>
                          <a:spcPts val="100"/>
                        </a:spcBef>
                        <a:spcAft>
                          <a:spcPts val="100"/>
                        </a:spcAft>
                        <a:buClrTx/>
                        <a:buSzTx/>
                        <a:buFontTx/>
                        <a:buNone/>
                        <a:tabLst/>
                        <a:defRPr/>
                      </a:pPr>
                      <a:r>
                        <a:rPr lang="fr-FR" sz="1200" u="sng" kern="1200" dirty="0">
                          <a:solidFill>
                            <a:schemeClr val="dk1"/>
                          </a:solidFill>
                          <a:effectLst/>
                          <a:latin typeface="+mj-lt"/>
                        </a:rPr>
                        <a:t>Consommation kilométrique</a:t>
                      </a:r>
                      <a:r>
                        <a:rPr lang="fr-FR" sz="1200" u="none" kern="1200" dirty="0">
                          <a:solidFill>
                            <a:schemeClr val="dk1"/>
                          </a:solidFill>
                          <a:effectLst/>
                          <a:latin typeface="+mj-lt"/>
                        </a:rPr>
                        <a:t> : 0,38 L/km </a:t>
                      </a:r>
                      <a:r>
                        <a:rPr lang="fr-FR" sz="1200" u="none" kern="1200" dirty="0">
                          <a:solidFill>
                            <a:schemeClr val="dk1"/>
                          </a:solidFill>
                          <a:effectLst/>
                          <a:latin typeface="+mj-lt"/>
                          <a:sym typeface="Wingdings" panose="05000000000000000000" pitchFamily="2" charset="2"/>
                        </a:rPr>
                        <a:t>(</a:t>
                      </a:r>
                      <a:r>
                        <a:rPr lang="fr-FR" sz="1200" u="none" kern="1200" dirty="0">
                          <a:solidFill>
                            <a:schemeClr val="tx1"/>
                          </a:solidFill>
                          <a:effectLst/>
                          <a:latin typeface="+mj-lt"/>
                        </a:rPr>
                        <a:t>+6% par rapport au diesel)</a:t>
                      </a:r>
                    </a:p>
                    <a:p>
                      <a:pPr marL="0" marR="0" lvl="0" indent="0" algn="just" defTabSz="914400" rtl="0" eaLnBrk="1" fontAlgn="auto" latinLnBrk="0" hangingPunct="1">
                        <a:lnSpc>
                          <a:spcPct val="107000"/>
                        </a:lnSpc>
                        <a:spcBef>
                          <a:spcPts val="100"/>
                        </a:spcBef>
                        <a:spcAft>
                          <a:spcPts val="100"/>
                        </a:spcAft>
                        <a:buClrTx/>
                        <a:buSzTx/>
                        <a:buFontTx/>
                        <a:buNone/>
                        <a:tabLst/>
                        <a:defRPr/>
                      </a:pPr>
                      <a:r>
                        <a:rPr lang="fr-FR" sz="1200" u="sng" kern="1200" dirty="0">
                          <a:solidFill>
                            <a:schemeClr val="dk1"/>
                          </a:solidFill>
                          <a:effectLst/>
                        </a:rPr>
                        <a:t>Coût B100</a:t>
                      </a:r>
                      <a:r>
                        <a:rPr lang="fr-FR" sz="1200" u="none" kern="1200" dirty="0">
                          <a:solidFill>
                            <a:schemeClr val="dk1"/>
                          </a:solidFill>
                          <a:effectLst/>
                        </a:rPr>
                        <a:t> : 1,38 €/L (HT, TICPE réduite comprise), </a:t>
                      </a:r>
                    </a:p>
                    <a:p>
                      <a:pPr algn="just">
                        <a:lnSpc>
                          <a:spcPct val="107000"/>
                        </a:lnSpc>
                        <a:spcBef>
                          <a:spcPts val="100"/>
                        </a:spcBef>
                        <a:spcAft>
                          <a:spcPts val="100"/>
                        </a:spcAft>
                      </a:pPr>
                      <a:r>
                        <a:rPr lang="fr-FR" sz="1200" u="sng" dirty="0">
                          <a:effectLst/>
                        </a:rPr>
                        <a:t>Maintenance</a:t>
                      </a:r>
                      <a:r>
                        <a:rPr lang="fr-FR" sz="1200" u="none" dirty="0">
                          <a:effectLst/>
                        </a:rPr>
                        <a:t> : Hausse de 10-15% par rapport au diesel</a:t>
                      </a:r>
                      <a:endParaRPr lang="fr-FR" sz="1200" u="none" kern="1200" dirty="0">
                        <a:solidFill>
                          <a:schemeClr val="dk1"/>
                        </a:solidFill>
                        <a:effectLst/>
                        <a:latin typeface="+mn-lt"/>
                        <a:ea typeface="Arial" panose="020B0604020202020204" pitchFamily="34" charset="0"/>
                        <a:cs typeface="Times New Roman" panose="02020603050405020304" pitchFamily="18" charset="0"/>
                      </a:endParaRPr>
                    </a:p>
                  </a:txBody>
                  <a:tcPr marL="65109" marR="65109" marT="9043" marB="0" anchor="ctr">
                    <a:solidFill>
                      <a:srgbClr val="E7E7F1"/>
                    </a:solidFill>
                  </a:tcPr>
                </a:tc>
                <a:extLst>
                  <a:ext uri="{0D108BD9-81ED-4DB2-BD59-A6C34878D82A}">
                    <a16:rowId xmlns:a16="http://schemas.microsoft.com/office/drawing/2014/main" val="2498130780"/>
                  </a:ext>
                </a:extLst>
              </a:tr>
            </a:tbl>
          </a:graphicData>
        </a:graphic>
      </p:graphicFrame>
      <p:sp>
        <p:nvSpPr>
          <p:cNvPr id="12" name="ZoneTexte 11">
            <a:extLst>
              <a:ext uri="{FF2B5EF4-FFF2-40B4-BE49-F238E27FC236}">
                <a16:creationId xmlns:a16="http://schemas.microsoft.com/office/drawing/2014/main" id="{CCABE6F5-D4EF-3E36-A265-0AC2AE23BED4}"/>
              </a:ext>
            </a:extLst>
          </p:cNvPr>
          <p:cNvSpPr txBox="1"/>
          <p:nvPr/>
        </p:nvSpPr>
        <p:spPr>
          <a:xfrm>
            <a:off x="7899662" y="6352043"/>
            <a:ext cx="3423577" cy="369332"/>
          </a:xfrm>
          <a:prstGeom prst="rect">
            <a:avLst/>
          </a:prstGeom>
          <a:noFill/>
        </p:spPr>
        <p:txBody>
          <a:bodyPr wrap="square" rtlCol="0">
            <a:spAutoFit/>
          </a:bodyPr>
          <a:lstStyle/>
          <a:p>
            <a:pPr algn="r"/>
            <a:r>
              <a:rPr lang="fr-FR" sz="900" dirty="0"/>
              <a:t>Source : Etude et mails Centrale d’Achat du Transport Public</a:t>
            </a:r>
          </a:p>
          <a:p>
            <a:pPr algn="r"/>
            <a:r>
              <a:rPr lang="fr-FR" sz="900" dirty="0"/>
              <a:t>Source constructeurs : site internet de </a:t>
            </a:r>
            <a:r>
              <a:rPr lang="fr-FR" sz="900" dirty="0" err="1"/>
              <a:t>Transbus</a:t>
            </a:r>
            <a:endParaRPr lang="fr-FR" sz="900" dirty="0"/>
          </a:p>
        </p:txBody>
      </p:sp>
      <p:grpSp>
        <p:nvGrpSpPr>
          <p:cNvPr id="6" name="Groupe 5">
            <a:extLst>
              <a:ext uri="{FF2B5EF4-FFF2-40B4-BE49-F238E27FC236}">
                <a16:creationId xmlns:a16="http://schemas.microsoft.com/office/drawing/2014/main" id="{C3784A03-3AF4-D0AC-3F1E-85274F3780FC}"/>
              </a:ext>
            </a:extLst>
          </p:cNvPr>
          <p:cNvGrpSpPr/>
          <p:nvPr/>
        </p:nvGrpSpPr>
        <p:grpSpPr>
          <a:xfrm>
            <a:off x="9851122" y="3839217"/>
            <a:ext cx="1385519" cy="509862"/>
            <a:chOff x="9088370" y="3979281"/>
            <a:chExt cx="1988381" cy="611580"/>
          </a:xfrm>
        </p:grpSpPr>
        <p:sp>
          <p:nvSpPr>
            <p:cNvPr id="11" name="ZoneTexte 10">
              <a:extLst>
                <a:ext uri="{FF2B5EF4-FFF2-40B4-BE49-F238E27FC236}">
                  <a16:creationId xmlns:a16="http://schemas.microsoft.com/office/drawing/2014/main" id="{D9369E2B-3195-9D57-6C3E-98C540E36F4A}"/>
                </a:ext>
              </a:extLst>
            </p:cNvPr>
            <p:cNvSpPr txBox="1"/>
            <p:nvPr/>
          </p:nvSpPr>
          <p:spPr>
            <a:xfrm>
              <a:off x="9859436" y="4124357"/>
              <a:ext cx="538087" cy="304573"/>
            </a:xfrm>
            <a:prstGeom prst="rect">
              <a:avLst/>
            </a:prstGeom>
            <a:noFill/>
          </p:spPr>
          <p:txBody>
            <a:bodyPr wrap="square" rtlCol="0">
              <a:spAutoFit/>
            </a:bodyPr>
            <a:lstStyle/>
            <a:p>
              <a:r>
                <a:rPr lang="fr-FR" sz="1050" dirty="0"/>
                <a:t>ou</a:t>
              </a:r>
            </a:p>
          </p:txBody>
        </p:sp>
        <p:pic>
          <p:nvPicPr>
            <p:cNvPr id="13" name="Image 12">
              <a:extLst>
                <a:ext uri="{FF2B5EF4-FFF2-40B4-BE49-F238E27FC236}">
                  <a16:creationId xmlns:a16="http://schemas.microsoft.com/office/drawing/2014/main" id="{A35C0AA5-15BA-8486-9028-80B26BD82527}"/>
                </a:ext>
              </a:extLst>
            </p:cNvPr>
            <p:cNvPicPr>
              <a:picLocks noChangeAspect="1"/>
            </p:cNvPicPr>
            <p:nvPr/>
          </p:nvPicPr>
          <p:blipFill>
            <a:blip r:embed="rId5"/>
            <a:stretch>
              <a:fillRect/>
            </a:stretch>
          </p:blipFill>
          <p:spPr>
            <a:xfrm>
              <a:off x="9088370" y="4015002"/>
              <a:ext cx="640160" cy="540135"/>
            </a:xfrm>
            <a:prstGeom prst="rect">
              <a:avLst/>
            </a:prstGeom>
          </p:spPr>
        </p:pic>
        <p:pic>
          <p:nvPicPr>
            <p:cNvPr id="14" name="Image 13">
              <a:extLst>
                <a:ext uri="{FF2B5EF4-FFF2-40B4-BE49-F238E27FC236}">
                  <a16:creationId xmlns:a16="http://schemas.microsoft.com/office/drawing/2014/main" id="{DFDBF359-129D-345A-077F-C130D6E30533}"/>
                </a:ext>
              </a:extLst>
            </p:cNvPr>
            <p:cNvPicPr>
              <a:picLocks noChangeAspect="1"/>
            </p:cNvPicPr>
            <p:nvPr/>
          </p:nvPicPr>
          <p:blipFill>
            <a:blip r:embed="rId6"/>
            <a:stretch>
              <a:fillRect/>
            </a:stretch>
          </p:blipFill>
          <p:spPr>
            <a:xfrm>
              <a:off x="10397523" y="3979281"/>
              <a:ext cx="679228" cy="611580"/>
            </a:xfrm>
            <a:prstGeom prst="rect">
              <a:avLst/>
            </a:prstGeom>
          </p:spPr>
        </p:pic>
      </p:grpSp>
    </p:spTree>
    <p:extLst>
      <p:ext uri="{BB962C8B-B14F-4D97-AF65-F5344CB8AC3E}">
        <p14:creationId xmlns:p14="http://schemas.microsoft.com/office/powerpoint/2010/main" val="2007431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61076-F6C8-A039-BE52-3C79C357576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DEFF8BF-D989-79E0-01E4-3FE7924B6FF3}"/>
              </a:ext>
            </a:extLst>
          </p:cNvPr>
          <p:cNvSpPr>
            <a:spLocks noGrp="1"/>
          </p:cNvSpPr>
          <p:nvPr>
            <p:ph type="title"/>
          </p:nvPr>
        </p:nvSpPr>
        <p:spPr/>
        <p:txBody>
          <a:bodyPr>
            <a:normAutofit fontScale="90000"/>
          </a:bodyPr>
          <a:lstStyle/>
          <a:p>
            <a:r>
              <a:rPr lang="fr-FR" dirty="0"/>
              <a:t>Fiche véhicules – Car GNC / </a:t>
            </a:r>
            <a:r>
              <a:rPr lang="fr-FR" dirty="0" err="1"/>
              <a:t>bioGNC</a:t>
            </a:r>
            <a:r>
              <a:rPr lang="fr-FR" dirty="0"/>
              <a:t> </a:t>
            </a:r>
          </a:p>
        </p:txBody>
      </p:sp>
      <p:sp>
        <p:nvSpPr>
          <p:cNvPr id="3" name="Espace réservé du numéro de diapositive 2">
            <a:extLst>
              <a:ext uri="{FF2B5EF4-FFF2-40B4-BE49-F238E27FC236}">
                <a16:creationId xmlns:a16="http://schemas.microsoft.com/office/drawing/2014/main" id="{76053A79-7483-1C3F-0935-8DDEDCC89B0F}"/>
              </a:ext>
            </a:extLst>
          </p:cNvPr>
          <p:cNvSpPr>
            <a:spLocks noGrp="1"/>
          </p:cNvSpPr>
          <p:nvPr>
            <p:ph type="sldNum" sz="quarter" idx="10"/>
          </p:nvPr>
        </p:nvSpPr>
        <p:spPr/>
        <p:txBody>
          <a:bodyPr/>
          <a:lstStyle/>
          <a:p>
            <a:fld id="{D67C0D4E-7AF8-4EE0-8632-0BA880AF82F5}" type="slidenum">
              <a:rPr lang="fr-FR" smtClean="0"/>
              <a:pPr/>
              <a:t>22</a:t>
            </a:fld>
            <a:endParaRPr lang="fr-FR" dirty="0"/>
          </a:p>
        </p:txBody>
      </p:sp>
      <p:sp>
        <p:nvSpPr>
          <p:cNvPr id="4" name="Espace réservé du pied de page 3">
            <a:extLst>
              <a:ext uri="{FF2B5EF4-FFF2-40B4-BE49-F238E27FC236}">
                <a16:creationId xmlns:a16="http://schemas.microsoft.com/office/drawing/2014/main" id="{1CFBDCBD-7533-E930-0947-6D9E845B740A}"/>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818DB865-C1BF-09A8-C62C-31AE2882B5EA}"/>
              </a:ext>
            </a:extLst>
          </p:cNvPr>
          <p:cNvSpPr>
            <a:spLocks noGrp="1"/>
          </p:cNvSpPr>
          <p:nvPr>
            <p:ph type="dt" sz="half" idx="12"/>
          </p:nvPr>
        </p:nvSpPr>
        <p:spPr/>
        <p:txBody>
          <a:bodyPr/>
          <a:lstStyle/>
          <a:p>
            <a:r>
              <a:rPr lang="fr-FR"/>
              <a:t>17/06/2025</a:t>
            </a:r>
            <a:endParaRPr lang="fr-FR" dirty="0"/>
          </a:p>
        </p:txBody>
      </p:sp>
      <p:graphicFrame>
        <p:nvGraphicFramePr>
          <p:cNvPr id="10" name="Tableau 9">
            <a:extLst>
              <a:ext uri="{FF2B5EF4-FFF2-40B4-BE49-F238E27FC236}">
                <a16:creationId xmlns:a16="http://schemas.microsoft.com/office/drawing/2014/main" id="{ADC5B501-A268-250E-58FC-827D9AED5037}"/>
              </a:ext>
            </a:extLst>
          </p:cNvPr>
          <p:cNvGraphicFramePr>
            <a:graphicFrameLocks noGrp="1"/>
          </p:cNvGraphicFramePr>
          <p:nvPr/>
        </p:nvGraphicFramePr>
        <p:xfrm>
          <a:off x="868760" y="2056669"/>
          <a:ext cx="10454479" cy="3545729"/>
        </p:xfrm>
        <a:graphic>
          <a:graphicData uri="http://schemas.openxmlformats.org/drawingml/2006/table">
            <a:tbl>
              <a:tblPr firstCol="1" bandRow="1">
                <a:tableStyleId>{F5AB1C69-6EDB-4FF4-983F-18BD219EF322}</a:tableStyleId>
              </a:tblPr>
              <a:tblGrid>
                <a:gridCol w="2209048">
                  <a:extLst>
                    <a:ext uri="{9D8B030D-6E8A-4147-A177-3AD203B41FA5}">
                      <a16:colId xmlns:a16="http://schemas.microsoft.com/office/drawing/2014/main" val="572868359"/>
                    </a:ext>
                  </a:extLst>
                </a:gridCol>
                <a:gridCol w="8245431">
                  <a:extLst>
                    <a:ext uri="{9D8B030D-6E8A-4147-A177-3AD203B41FA5}">
                      <a16:colId xmlns:a16="http://schemas.microsoft.com/office/drawing/2014/main" val="2329169803"/>
                    </a:ext>
                  </a:extLst>
                </a:gridCol>
              </a:tblGrid>
              <a:tr h="504000">
                <a:tc>
                  <a:txBody>
                    <a:bodyPr/>
                    <a:lstStyle/>
                    <a:p>
                      <a:pPr algn="l">
                        <a:lnSpc>
                          <a:spcPct val="100000"/>
                        </a:lnSpc>
                        <a:spcBef>
                          <a:spcPts val="100"/>
                        </a:spcBef>
                        <a:spcAft>
                          <a:spcPts val="100"/>
                        </a:spcAft>
                      </a:pPr>
                      <a:r>
                        <a:rPr lang="fr-FR" sz="1200" dirty="0">
                          <a:effectLst/>
                        </a:rPr>
                        <a:t>Contexte</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0000"/>
                        </a:lnSpc>
                        <a:spcBef>
                          <a:spcPts val="100"/>
                        </a:spcBef>
                        <a:spcAft>
                          <a:spcPts val="100"/>
                        </a:spcAft>
                      </a:pPr>
                      <a:r>
                        <a:rPr lang="fr-FR" sz="1200" b="1" u="none" kern="1200" dirty="0">
                          <a:solidFill>
                            <a:schemeClr val="tx1"/>
                          </a:solidFill>
                          <a:effectLst/>
                          <a:latin typeface="+mn-lt"/>
                          <a:ea typeface="+mn-ea"/>
                          <a:cs typeface="+mn-cs"/>
                        </a:rPr>
                        <a:t>GNC</a:t>
                      </a:r>
                      <a:r>
                        <a:rPr lang="fr-FR" sz="1200" u="none" kern="1200" dirty="0">
                          <a:solidFill>
                            <a:schemeClr val="tx1"/>
                          </a:solidFill>
                          <a:effectLst/>
                          <a:latin typeface="+mn-lt"/>
                          <a:ea typeface="+mn-ea"/>
                          <a:cs typeface="+mn-cs"/>
                        </a:rPr>
                        <a:t> : gaz naturel comprimé à 200 bars (carburant sous forme gazeuse)</a:t>
                      </a:r>
                    </a:p>
                    <a:p>
                      <a:pPr algn="just">
                        <a:lnSpc>
                          <a:spcPct val="100000"/>
                        </a:lnSpc>
                        <a:spcBef>
                          <a:spcPts val="100"/>
                        </a:spcBef>
                        <a:spcAft>
                          <a:spcPts val="100"/>
                        </a:spcAft>
                      </a:pPr>
                      <a:r>
                        <a:rPr lang="fr-FR" sz="1200" u="none" kern="1200" dirty="0">
                          <a:solidFill>
                            <a:schemeClr val="tx1"/>
                          </a:solidFill>
                          <a:effectLst/>
                          <a:latin typeface="+mn-lt"/>
                          <a:ea typeface="+mn-ea"/>
                          <a:cs typeface="+mn-cs"/>
                        </a:rPr>
                        <a:t>Réseau de stations publiques en structuration et possibilité d’avoir des stations privatives</a:t>
                      </a:r>
                    </a:p>
                    <a:p>
                      <a:pPr algn="just">
                        <a:lnSpc>
                          <a:spcPct val="100000"/>
                        </a:lnSpc>
                        <a:spcBef>
                          <a:spcPts val="100"/>
                        </a:spcBef>
                        <a:spcAft>
                          <a:spcPts val="100"/>
                        </a:spcAft>
                      </a:pPr>
                      <a:r>
                        <a:rPr lang="fr-FR" sz="1200" u="none" kern="1200" dirty="0">
                          <a:solidFill>
                            <a:schemeClr val="tx1"/>
                          </a:solidFill>
                          <a:effectLst/>
                          <a:latin typeface="+mn-lt"/>
                          <a:ea typeface="+mn-ea"/>
                          <a:cs typeface="+mn-cs"/>
                        </a:rPr>
                        <a:t>Possibilité de bénéficier de Garantis d’Origine de production de biométhane =&gt; GO</a:t>
                      </a:r>
                    </a:p>
                    <a:p>
                      <a:pPr algn="just">
                        <a:lnSpc>
                          <a:spcPct val="100000"/>
                        </a:lnSpc>
                        <a:spcBef>
                          <a:spcPts val="100"/>
                        </a:spcBef>
                        <a:spcAft>
                          <a:spcPts val="100"/>
                        </a:spcAft>
                      </a:pPr>
                      <a:r>
                        <a:rPr lang="fr-FR" sz="1200" u="none" kern="1200" dirty="0">
                          <a:solidFill>
                            <a:schemeClr val="tx1"/>
                          </a:solidFill>
                          <a:effectLst/>
                          <a:latin typeface="+mn-lt"/>
                          <a:ea typeface="+mn-ea"/>
                          <a:cs typeface="+mn-cs"/>
                        </a:rPr>
                        <a:t>Adaptation à prévoir pour sécurité les ateliers de maintenance</a:t>
                      </a:r>
                    </a:p>
                  </a:txBody>
                  <a:tcPr marL="65109" marR="65109" marT="9043" marB="0" anchor="ctr">
                    <a:solidFill>
                      <a:srgbClr val="CFCEE4"/>
                    </a:solidFill>
                  </a:tcPr>
                </a:tc>
                <a:extLst>
                  <a:ext uri="{0D108BD9-81ED-4DB2-BD59-A6C34878D82A}">
                    <a16:rowId xmlns:a16="http://schemas.microsoft.com/office/drawing/2014/main" val="458656412"/>
                  </a:ext>
                </a:extLst>
              </a:tr>
              <a:tr h="504000">
                <a:tc>
                  <a:txBody>
                    <a:bodyPr/>
                    <a:lstStyle/>
                    <a:p>
                      <a:pPr algn="l">
                        <a:lnSpc>
                          <a:spcPct val="100000"/>
                        </a:lnSpc>
                        <a:spcBef>
                          <a:spcPts val="100"/>
                        </a:spcBef>
                        <a:spcAft>
                          <a:spcPts val="100"/>
                        </a:spcAft>
                      </a:pPr>
                      <a:r>
                        <a:rPr lang="fr-FR" sz="1200" dirty="0">
                          <a:effectLst/>
                        </a:rPr>
                        <a:t>Maturité</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0000"/>
                        </a:lnSpc>
                        <a:spcBef>
                          <a:spcPts val="100"/>
                        </a:spcBef>
                        <a:spcAft>
                          <a:spcPts val="100"/>
                        </a:spcAft>
                      </a:pPr>
                      <a:r>
                        <a:rPr lang="fr-FR" sz="1200" b="1" u="none" kern="1200" dirty="0">
                          <a:solidFill>
                            <a:schemeClr val="dk1"/>
                          </a:solidFill>
                          <a:effectLst/>
                          <a:latin typeface="+mj-lt"/>
                          <a:cs typeface="Times New Roman" panose="02020603050405020304" pitchFamily="18" charset="0"/>
                        </a:rPr>
                        <a:t>Maturité élevée </a:t>
                      </a:r>
                    </a:p>
                    <a:p>
                      <a:pPr algn="just">
                        <a:lnSpc>
                          <a:spcPct val="100000"/>
                        </a:lnSpc>
                        <a:spcBef>
                          <a:spcPts val="100"/>
                        </a:spcBef>
                        <a:spcAft>
                          <a:spcPts val="100"/>
                        </a:spcAft>
                      </a:pPr>
                      <a:r>
                        <a:rPr lang="fr-FR" sz="1200" b="0" u="sng" kern="1200" dirty="0">
                          <a:solidFill>
                            <a:schemeClr val="dk1"/>
                          </a:solidFill>
                          <a:effectLst/>
                          <a:latin typeface="+mj-lt"/>
                          <a:ea typeface="+mn-ea"/>
                          <a:cs typeface="Times New Roman" panose="02020603050405020304" pitchFamily="18" charset="0"/>
                        </a:rPr>
                        <a:t>Offres constructeurs :</a:t>
                      </a:r>
                      <a:r>
                        <a:rPr lang="fr-FR" sz="1200" b="0" u="none" kern="1200" dirty="0">
                          <a:solidFill>
                            <a:schemeClr val="dk1"/>
                          </a:solidFill>
                          <a:effectLst/>
                          <a:latin typeface="+mj-lt"/>
                          <a:ea typeface="+mn-ea"/>
                          <a:cs typeface="Times New Roman" panose="02020603050405020304" pitchFamily="18" charset="0"/>
                        </a:rPr>
                        <a:t> Iveco, Scania, Mercedes, Man, Isuzu</a:t>
                      </a:r>
                    </a:p>
                  </a:txBody>
                  <a:tcPr marL="65109" marR="65109" marT="9043" marB="0" anchor="ctr">
                    <a:solidFill>
                      <a:srgbClr val="E7E7F1"/>
                    </a:solidFill>
                  </a:tcPr>
                </a:tc>
                <a:extLst>
                  <a:ext uri="{0D108BD9-81ED-4DB2-BD59-A6C34878D82A}">
                    <a16:rowId xmlns:a16="http://schemas.microsoft.com/office/drawing/2014/main" val="2651284554"/>
                  </a:ext>
                </a:extLst>
              </a:tr>
              <a:tr h="504000">
                <a:tc>
                  <a:txBody>
                    <a:bodyPr/>
                    <a:lstStyle/>
                    <a:p>
                      <a:pPr algn="l">
                        <a:lnSpc>
                          <a:spcPct val="100000"/>
                        </a:lnSpc>
                        <a:spcBef>
                          <a:spcPts val="100"/>
                        </a:spcBef>
                        <a:spcAft>
                          <a:spcPts val="100"/>
                        </a:spcAft>
                      </a:pPr>
                      <a:r>
                        <a:rPr lang="fr-FR" sz="1200" dirty="0">
                          <a:effectLst/>
                        </a:rPr>
                        <a:t>Environnement</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0000"/>
                        </a:lnSpc>
                        <a:spcBef>
                          <a:spcPts val="100"/>
                        </a:spcBef>
                        <a:spcAft>
                          <a:spcPts val="100"/>
                        </a:spcAft>
                      </a:pPr>
                      <a:r>
                        <a:rPr lang="fr-FR" sz="1200" u="sng" kern="1200" dirty="0">
                          <a:solidFill>
                            <a:schemeClr val="dk1"/>
                          </a:solidFill>
                          <a:effectLst/>
                          <a:latin typeface="+mn-lt"/>
                          <a:ea typeface="Arial" panose="020B0604020202020204" pitchFamily="34" charset="0"/>
                          <a:cs typeface="Times New Roman" panose="02020603050405020304" pitchFamily="18" charset="0"/>
                        </a:rPr>
                        <a:t>Emissions de particules :</a:t>
                      </a:r>
                      <a:r>
                        <a:rPr lang="fr-FR" sz="1200" u="none" kern="1200" dirty="0">
                          <a:solidFill>
                            <a:schemeClr val="dk1"/>
                          </a:solidFill>
                          <a:effectLst/>
                          <a:latin typeface="+mn-lt"/>
                          <a:ea typeface="Arial" panose="020B0604020202020204" pitchFamily="34" charset="0"/>
                          <a:cs typeface="Times New Roman" panose="02020603050405020304" pitchFamily="18" charset="0"/>
                        </a:rPr>
                        <a:t> moins de particules que diesel</a:t>
                      </a:r>
                      <a:endParaRPr lang="fr-FR" sz="1200" kern="1200" dirty="0">
                        <a:solidFill>
                          <a:schemeClr val="dk1"/>
                        </a:solidFill>
                        <a:effectLst/>
                        <a:latin typeface="+mn-lt"/>
                        <a:ea typeface="Arial" panose="020B0604020202020204" pitchFamily="34" charset="0"/>
                        <a:cs typeface="Times New Roman" panose="02020603050405020304" pitchFamily="18" charset="0"/>
                      </a:endParaRPr>
                    </a:p>
                    <a:p>
                      <a:pPr algn="just">
                        <a:lnSpc>
                          <a:spcPct val="100000"/>
                        </a:lnSpc>
                        <a:spcBef>
                          <a:spcPts val="100"/>
                        </a:spcBef>
                        <a:spcAft>
                          <a:spcPts val="100"/>
                        </a:spcAft>
                      </a:pPr>
                      <a:r>
                        <a:rPr lang="fr-FR" sz="1200" u="sng" kern="1200" dirty="0">
                          <a:solidFill>
                            <a:schemeClr val="dk1"/>
                          </a:solidFill>
                          <a:effectLst/>
                          <a:latin typeface="+mn-lt"/>
                          <a:ea typeface="Arial" panose="020B0604020202020204" pitchFamily="34" charset="0"/>
                          <a:cs typeface="Times New Roman" panose="02020603050405020304" pitchFamily="18" charset="0"/>
                        </a:rPr>
                        <a:t>Emissions GES :</a:t>
                      </a:r>
                      <a:r>
                        <a:rPr lang="fr-FR" sz="1200" kern="1200" dirty="0">
                          <a:solidFill>
                            <a:schemeClr val="dk1"/>
                          </a:solidFill>
                          <a:effectLst/>
                          <a:latin typeface="+mn-lt"/>
                          <a:ea typeface="Arial" panose="020B0604020202020204" pitchFamily="34" charset="0"/>
                          <a:cs typeface="Times New Roman" panose="02020603050405020304" pitchFamily="18" charset="0"/>
                        </a:rPr>
                        <a:t> baisse de 80 % pour le </a:t>
                      </a:r>
                      <a:r>
                        <a:rPr lang="fr-FR" sz="1200" kern="1200" dirty="0" err="1">
                          <a:solidFill>
                            <a:schemeClr val="dk1"/>
                          </a:solidFill>
                          <a:effectLst/>
                          <a:latin typeface="+mn-lt"/>
                          <a:ea typeface="Arial" panose="020B0604020202020204" pitchFamily="34" charset="0"/>
                          <a:cs typeface="Times New Roman" panose="02020603050405020304" pitchFamily="18" charset="0"/>
                        </a:rPr>
                        <a:t>bioGNC</a:t>
                      </a:r>
                      <a:endParaRPr lang="fr-FR" sz="1200" kern="1200" dirty="0">
                        <a:solidFill>
                          <a:schemeClr val="dk1"/>
                        </a:solidFill>
                        <a:effectLst/>
                        <a:latin typeface="+mn-lt"/>
                        <a:ea typeface="Arial" panose="020B0604020202020204" pitchFamily="34" charset="0"/>
                        <a:cs typeface="Times New Roman" panose="02020603050405020304" pitchFamily="18" charset="0"/>
                      </a:endParaRPr>
                    </a:p>
                    <a:p>
                      <a:pPr algn="just">
                        <a:lnSpc>
                          <a:spcPct val="100000"/>
                        </a:lnSpc>
                        <a:spcBef>
                          <a:spcPts val="100"/>
                        </a:spcBef>
                        <a:spcAft>
                          <a:spcPts val="100"/>
                        </a:spcAft>
                      </a:pPr>
                      <a:r>
                        <a:rPr lang="fr-FR" sz="1200" u="sng" kern="1200" dirty="0">
                          <a:solidFill>
                            <a:schemeClr val="dk1"/>
                          </a:solidFill>
                          <a:effectLst/>
                          <a:latin typeface="+mn-lt"/>
                          <a:ea typeface="Arial" panose="020B0604020202020204" pitchFamily="34" charset="0"/>
                          <a:cs typeface="Times New Roman" panose="02020603050405020304" pitchFamily="18" charset="0"/>
                        </a:rPr>
                        <a:t>Emissions sonores :</a:t>
                      </a:r>
                      <a:r>
                        <a:rPr lang="fr-FR" sz="1200" kern="1200" dirty="0">
                          <a:solidFill>
                            <a:schemeClr val="dk1"/>
                          </a:solidFill>
                          <a:effectLst/>
                          <a:latin typeface="+mn-lt"/>
                          <a:ea typeface="Arial" panose="020B0604020202020204" pitchFamily="34" charset="0"/>
                          <a:cs typeface="Times New Roman" panose="02020603050405020304" pitchFamily="18" charset="0"/>
                        </a:rPr>
                        <a:t> diminution légère en ressenti</a:t>
                      </a:r>
                    </a:p>
                  </a:txBody>
                  <a:tcPr marL="65109" marR="65109" marT="9043" marB="0" anchor="ctr">
                    <a:solidFill>
                      <a:srgbClr val="CFCEE4"/>
                    </a:solidFill>
                  </a:tcPr>
                </a:tc>
                <a:extLst>
                  <a:ext uri="{0D108BD9-81ED-4DB2-BD59-A6C34878D82A}">
                    <a16:rowId xmlns:a16="http://schemas.microsoft.com/office/drawing/2014/main" val="596189883"/>
                  </a:ext>
                </a:extLst>
              </a:tr>
              <a:tr h="504000">
                <a:tc>
                  <a:txBody>
                    <a:bodyPr/>
                    <a:lstStyle/>
                    <a:p>
                      <a:pPr algn="l">
                        <a:lnSpc>
                          <a:spcPct val="100000"/>
                        </a:lnSpc>
                        <a:spcBef>
                          <a:spcPts val="100"/>
                        </a:spcBef>
                        <a:spcAft>
                          <a:spcPts val="100"/>
                        </a:spcAft>
                      </a:pPr>
                      <a:r>
                        <a:rPr lang="fr-FR" sz="1200" dirty="0">
                          <a:effectLst/>
                        </a:rPr>
                        <a:t>Exploitation</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latin typeface="+mj-lt"/>
                          <a:ea typeface="+mn-ea"/>
                          <a:cs typeface="+mn-cs"/>
                        </a:rPr>
                        <a:t>Autonomie :</a:t>
                      </a:r>
                      <a:r>
                        <a:rPr lang="fr-FR" sz="1200" u="none" kern="1200" dirty="0">
                          <a:solidFill>
                            <a:schemeClr val="dk1"/>
                          </a:solidFill>
                          <a:effectLst/>
                          <a:latin typeface="+mj-lt"/>
                          <a:ea typeface="+mn-ea"/>
                          <a:cs typeface="+mn-cs"/>
                        </a:rPr>
                        <a:t> 700 – 800 km </a:t>
                      </a:r>
                    </a:p>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dirty="0">
                          <a:effectLst/>
                        </a:rPr>
                        <a:t>Temps de recharge :</a:t>
                      </a:r>
                      <a:r>
                        <a:rPr lang="fr-FR" sz="1200" dirty="0">
                          <a:effectLst/>
                        </a:rPr>
                        <a:t> 10 min en charge rapide et 5 à 10 h en charge lente (au dépôt)</a:t>
                      </a:r>
                    </a:p>
                  </a:txBody>
                  <a:tcPr marL="65109" marR="65109" marT="9043" marB="0" anchor="ctr">
                    <a:solidFill>
                      <a:srgbClr val="E7E7F1"/>
                    </a:solidFill>
                  </a:tcPr>
                </a:tc>
                <a:extLst>
                  <a:ext uri="{0D108BD9-81ED-4DB2-BD59-A6C34878D82A}">
                    <a16:rowId xmlns:a16="http://schemas.microsoft.com/office/drawing/2014/main" val="2150288487"/>
                  </a:ext>
                </a:extLst>
              </a:tr>
              <a:tr h="504000">
                <a:tc>
                  <a:txBody>
                    <a:bodyPr/>
                    <a:lstStyle/>
                    <a:p>
                      <a:pPr algn="l">
                        <a:lnSpc>
                          <a:spcPct val="100000"/>
                        </a:lnSpc>
                        <a:spcBef>
                          <a:spcPts val="100"/>
                        </a:spcBef>
                        <a:spcAft>
                          <a:spcPts val="100"/>
                        </a:spcAft>
                      </a:pPr>
                      <a:r>
                        <a:rPr lang="fr-FR" sz="1200" dirty="0">
                          <a:effectLst/>
                        </a:rPr>
                        <a:t>Coûts Investissement</a:t>
                      </a:r>
                      <a:endParaRPr lang="fr-FR" sz="1200" dirty="0">
                        <a:effectLst/>
                        <a:latin typeface="+mj-lt"/>
                      </a:endParaRPr>
                    </a:p>
                  </a:txBody>
                  <a:tcPr marL="50271" marR="50271" marT="6982" marB="0" anchor="ctr">
                    <a:solidFill>
                      <a:srgbClr val="57569A"/>
                    </a:solidFill>
                  </a:tcPr>
                </a:tc>
                <a:tc>
                  <a:txBody>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latin typeface="+mj-lt"/>
                          <a:ea typeface="+mn-ea"/>
                          <a:cs typeface="+mn-cs"/>
                        </a:rPr>
                        <a:t>Car standard :</a:t>
                      </a:r>
                      <a:r>
                        <a:rPr lang="fr-FR" sz="1200" u="none" kern="1200" dirty="0">
                          <a:solidFill>
                            <a:schemeClr val="dk1"/>
                          </a:solidFill>
                          <a:effectLst/>
                          <a:latin typeface="+mj-lt"/>
                          <a:ea typeface="+mn-ea"/>
                          <a:cs typeface="+mn-cs"/>
                        </a:rPr>
                        <a:t> 200 k€/HT (+10 % par rapport au diesel) </a:t>
                      </a:r>
                      <a:endParaRPr lang="fr-FR" sz="1200" u="none" dirty="0">
                        <a:effectLst/>
                        <a:latin typeface="+mj-lt"/>
                        <a:ea typeface="Arial" panose="020B0604020202020204" pitchFamily="34" charset="0"/>
                        <a:cs typeface="Times New Roman" panose="02020603050405020304" pitchFamily="18" charset="0"/>
                      </a:endParaRPr>
                    </a:p>
                  </a:txBody>
                  <a:tcPr marL="65109" marR="65109" marT="9043" marB="0" anchor="ctr">
                    <a:solidFill>
                      <a:srgbClr val="CFCEE4"/>
                    </a:solidFill>
                  </a:tcPr>
                </a:tc>
                <a:extLst>
                  <a:ext uri="{0D108BD9-81ED-4DB2-BD59-A6C34878D82A}">
                    <a16:rowId xmlns:a16="http://schemas.microsoft.com/office/drawing/2014/main" val="772922147"/>
                  </a:ext>
                </a:extLst>
              </a:tr>
              <a:tr h="504000">
                <a:tc>
                  <a:txBody>
                    <a:bodyPr/>
                    <a:lstStyle/>
                    <a:p>
                      <a:pPr algn="l">
                        <a:lnSpc>
                          <a:spcPct val="100000"/>
                        </a:lnSpc>
                        <a:spcBef>
                          <a:spcPts val="100"/>
                        </a:spcBef>
                        <a:spcAft>
                          <a:spcPts val="100"/>
                        </a:spcAft>
                      </a:pPr>
                      <a:r>
                        <a:rPr lang="fr-FR" sz="1200" u="none" dirty="0">
                          <a:effectLst/>
                        </a:rPr>
                        <a:t>Coûts Fonctionnement</a:t>
                      </a:r>
                      <a:endParaRPr lang="fr-FR" sz="1200" u="none"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latin typeface="+mj-lt"/>
                        </a:rPr>
                        <a:t>Consommation kilométrique</a:t>
                      </a:r>
                      <a:r>
                        <a:rPr lang="fr-FR" sz="1200" u="none" kern="1200" dirty="0">
                          <a:solidFill>
                            <a:schemeClr val="dk1"/>
                          </a:solidFill>
                          <a:effectLst/>
                          <a:latin typeface="+mj-lt"/>
                        </a:rPr>
                        <a:t> : 0,30 kg/km</a:t>
                      </a:r>
                      <a:endParaRPr lang="fr-FR" sz="1200" u="none" kern="1200" dirty="0">
                        <a:solidFill>
                          <a:schemeClr val="tx1"/>
                        </a:solidFill>
                        <a:effectLst/>
                        <a:latin typeface="+mj-lt"/>
                      </a:endParaRPr>
                    </a:p>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rPr>
                        <a:t>Gaz</a:t>
                      </a:r>
                      <a:r>
                        <a:rPr lang="fr-FR" sz="1200" u="none" kern="1200" dirty="0">
                          <a:solidFill>
                            <a:schemeClr val="dk1"/>
                          </a:solidFill>
                          <a:effectLst/>
                        </a:rPr>
                        <a:t> : 1,36 € HT/kg en octobre 2024 (station publique à Lexy)</a:t>
                      </a:r>
                    </a:p>
                    <a:p>
                      <a:pPr algn="just">
                        <a:lnSpc>
                          <a:spcPct val="100000"/>
                        </a:lnSpc>
                        <a:spcBef>
                          <a:spcPts val="100"/>
                        </a:spcBef>
                        <a:spcAft>
                          <a:spcPts val="100"/>
                        </a:spcAft>
                      </a:pPr>
                      <a:r>
                        <a:rPr lang="fr-FR" sz="1200" u="sng" dirty="0">
                          <a:effectLst/>
                        </a:rPr>
                        <a:t>Maintenance</a:t>
                      </a:r>
                      <a:r>
                        <a:rPr lang="fr-FR" sz="1200" u="none" dirty="0">
                          <a:effectLst/>
                        </a:rPr>
                        <a:t> : 0,23 €/km (+15 % par rapport au diesel)</a:t>
                      </a:r>
                      <a:endParaRPr lang="fr-FR" sz="1200" u="none" kern="1200" dirty="0">
                        <a:solidFill>
                          <a:schemeClr val="dk1"/>
                        </a:solidFill>
                        <a:effectLst/>
                        <a:latin typeface="+mn-lt"/>
                        <a:ea typeface="Arial" panose="020B0604020202020204" pitchFamily="34" charset="0"/>
                        <a:cs typeface="Times New Roman" panose="02020603050405020304" pitchFamily="18" charset="0"/>
                      </a:endParaRPr>
                    </a:p>
                  </a:txBody>
                  <a:tcPr marL="65109" marR="65109" marT="9043" marB="0" anchor="ctr">
                    <a:solidFill>
                      <a:srgbClr val="E7E7F1"/>
                    </a:solidFill>
                  </a:tcPr>
                </a:tc>
                <a:extLst>
                  <a:ext uri="{0D108BD9-81ED-4DB2-BD59-A6C34878D82A}">
                    <a16:rowId xmlns:a16="http://schemas.microsoft.com/office/drawing/2014/main" val="2498130780"/>
                  </a:ext>
                </a:extLst>
              </a:tr>
            </a:tbl>
          </a:graphicData>
        </a:graphic>
      </p:graphicFrame>
      <p:pic>
        <p:nvPicPr>
          <p:cNvPr id="6" name="Image 5">
            <a:extLst>
              <a:ext uri="{FF2B5EF4-FFF2-40B4-BE49-F238E27FC236}">
                <a16:creationId xmlns:a16="http://schemas.microsoft.com/office/drawing/2014/main" id="{97548E51-8868-2602-28ED-BE03535E92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89292" y="173617"/>
            <a:ext cx="843345" cy="522968"/>
          </a:xfrm>
          <a:prstGeom prst="rect">
            <a:avLst/>
          </a:prstGeom>
        </p:spPr>
      </p:pic>
      <p:pic>
        <p:nvPicPr>
          <p:cNvPr id="11" name="Image 10">
            <a:extLst>
              <a:ext uri="{FF2B5EF4-FFF2-40B4-BE49-F238E27FC236}">
                <a16:creationId xmlns:a16="http://schemas.microsoft.com/office/drawing/2014/main" id="{B3355AEA-744C-328E-AF48-7934794B4F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6675" y="999166"/>
            <a:ext cx="1823946" cy="854044"/>
          </a:xfrm>
          <a:prstGeom prst="rect">
            <a:avLst/>
          </a:prstGeom>
        </p:spPr>
      </p:pic>
      <p:pic>
        <p:nvPicPr>
          <p:cNvPr id="13" name="Image 12" descr="Une image contenant bus, rouge&#10;&#10;Description générée automatiquement">
            <a:extLst>
              <a:ext uri="{FF2B5EF4-FFF2-40B4-BE49-F238E27FC236}">
                <a16:creationId xmlns:a16="http://schemas.microsoft.com/office/drawing/2014/main" id="{6E2A242B-982E-94B2-F335-5BDE50B59C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479461" y="895050"/>
            <a:ext cx="1906266" cy="1025753"/>
          </a:xfrm>
          <a:prstGeom prst="rect">
            <a:avLst/>
          </a:prstGeom>
        </p:spPr>
      </p:pic>
      <p:pic>
        <p:nvPicPr>
          <p:cNvPr id="14" name="Picture 2" descr="Oleo100 : Crit'Air1 qu'est-ce que c'est ?">
            <a:extLst>
              <a:ext uri="{FF2B5EF4-FFF2-40B4-BE49-F238E27FC236}">
                <a16:creationId xmlns:a16="http://schemas.microsoft.com/office/drawing/2014/main" id="{B48428EB-FF8C-584A-4BE3-9220DAF7EDD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38791" y="3429000"/>
            <a:ext cx="500617" cy="5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46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236E9-2A66-1D9F-C4E4-54885C06576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09E95A8-581D-3331-75C5-15464F9E5EDF}"/>
              </a:ext>
            </a:extLst>
          </p:cNvPr>
          <p:cNvSpPr>
            <a:spLocks noGrp="1"/>
          </p:cNvSpPr>
          <p:nvPr>
            <p:ph type="title"/>
          </p:nvPr>
        </p:nvSpPr>
        <p:spPr/>
        <p:txBody>
          <a:bodyPr>
            <a:normAutofit fontScale="90000"/>
          </a:bodyPr>
          <a:lstStyle/>
          <a:p>
            <a:r>
              <a:rPr lang="fr-FR" dirty="0"/>
              <a:t>Fiche véhicules – Car électrique à batteries</a:t>
            </a:r>
          </a:p>
        </p:txBody>
      </p:sp>
      <p:sp>
        <p:nvSpPr>
          <p:cNvPr id="3" name="Espace réservé du numéro de diapositive 2">
            <a:extLst>
              <a:ext uri="{FF2B5EF4-FFF2-40B4-BE49-F238E27FC236}">
                <a16:creationId xmlns:a16="http://schemas.microsoft.com/office/drawing/2014/main" id="{6FA34A03-5D34-4681-CFA9-72A8CC53D856}"/>
              </a:ext>
            </a:extLst>
          </p:cNvPr>
          <p:cNvSpPr>
            <a:spLocks noGrp="1"/>
          </p:cNvSpPr>
          <p:nvPr>
            <p:ph type="sldNum" sz="quarter" idx="10"/>
          </p:nvPr>
        </p:nvSpPr>
        <p:spPr/>
        <p:txBody>
          <a:bodyPr/>
          <a:lstStyle/>
          <a:p>
            <a:fld id="{D67C0D4E-7AF8-4EE0-8632-0BA880AF82F5}" type="slidenum">
              <a:rPr lang="fr-FR" smtClean="0"/>
              <a:pPr/>
              <a:t>23</a:t>
            </a:fld>
            <a:endParaRPr lang="fr-FR" dirty="0"/>
          </a:p>
        </p:txBody>
      </p:sp>
      <p:sp>
        <p:nvSpPr>
          <p:cNvPr id="4" name="Espace réservé du pied de page 3">
            <a:extLst>
              <a:ext uri="{FF2B5EF4-FFF2-40B4-BE49-F238E27FC236}">
                <a16:creationId xmlns:a16="http://schemas.microsoft.com/office/drawing/2014/main" id="{5B3647D5-67EE-AFF9-9325-850C6A079E58}"/>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E19780FB-C400-C0C1-919B-DEB5F55CAEBE}"/>
              </a:ext>
            </a:extLst>
          </p:cNvPr>
          <p:cNvSpPr>
            <a:spLocks noGrp="1"/>
          </p:cNvSpPr>
          <p:nvPr>
            <p:ph type="dt" sz="half" idx="12"/>
          </p:nvPr>
        </p:nvSpPr>
        <p:spPr/>
        <p:txBody>
          <a:bodyPr/>
          <a:lstStyle/>
          <a:p>
            <a:r>
              <a:rPr lang="fr-FR"/>
              <a:t>17/06/2025</a:t>
            </a:r>
            <a:endParaRPr lang="fr-FR" dirty="0"/>
          </a:p>
        </p:txBody>
      </p:sp>
      <p:graphicFrame>
        <p:nvGraphicFramePr>
          <p:cNvPr id="10" name="Tableau 9">
            <a:extLst>
              <a:ext uri="{FF2B5EF4-FFF2-40B4-BE49-F238E27FC236}">
                <a16:creationId xmlns:a16="http://schemas.microsoft.com/office/drawing/2014/main" id="{55B6D281-1521-F65A-0FA8-688744644742}"/>
              </a:ext>
            </a:extLst>
          </p:cNvPr>
          <p:cNvGraphicFramePr>
            <a:graphicFrameLocks noGrp="1"/>
          </p:cNvGraphicFramePr>
          <p:nvPr/>
        </p:nvGraphicFramePr>
        <p:xfrm>
          <a:off x="868760" y="2056669"/>
          <a:ext cx="10454479" cy="3729295"/>
        </p:xfrm>
        <a:graphic>
          <a:graphicData uri="http://schemas.openxmlformats.org/drawingml/2006/table">
            <a:tbl>
              <a:tblPr firstCol="1" bandRow="1">
                <a:tableStyleId>{F5AB1C69-6EDB-4FF4-983F-18BD219EF322}</a:tableStyleId>
              </a:tblPr>
              <a:tblGrid>
                <a:gridCol w="2209048">
                  <a:extLst>
                    <a:ext uri="{9D8B030D-6E8A-4147-A177-3AD203B41FA5}">
                      <a16:colId xmlns:a16="http://schemas.microsoft.com/office/drawing/2014/main" val="572868359"/>
                    </a:ext>
                  </a:extLst>
                </a:gridCol>
                <a:gridCol w="8245431">
                  <a:extLst>
                    <a:ext uri="{9D8B030D-6E8A-4147-A177-3AD203B41FA5}">
                      <a16:colId xmlns:a16="http://schemas.microsoft.com/office/drawing/2014/main" val="2329169803"/>
                    </a:ext>
                  </a:extLst>
                </a:gridCol>
              </a:tblGrid>
              <a:tr h="504000">
                <a:tc>
                  <a:txBody>
                    <a:bodyPr/>
                    <a:lstStyle/>
                    <a:p>
                      <a:pPr algn="l">
                        <a:lnSpc>
                          <a:spcPct val="100000"/>
                        </a:lnSpc>
                        <a:spcBef>
                          <a:spcPts val="100"/>
                        </a:spcBef>
                        <a:spcAft>
                          <a:spcPts val="100"/>
                        </a:spcAft>
                      </a:pPr>
                      <a:r>
                        <a:rPr lang="fr-FR" sz="1200" dirty="0">
                          <a:effectLst/>
                        </a:rPr>
                        <a:t>Contexte</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0000"/>
                        </a:lnSpc>
                        <a:spcBef>
                          <a:spcPts val="100"/>
                        </a:spcBef>
                        <a:spcAft>
                          <a:spcPts val="100"/>
                        </a:spcAft>
                      </a:pPr>
                      <a:r>
                        <a:rPr lang="fr-FR" sz="1200" dirty="0">
                          <a:effectLst/>
                          <a:latin typeface="+mj-lt"/>
                        </a:rPr>
                        <a:t>Amélioration de la capacité de batterie embarquée permettant une amélioration de l’autonomie</a:t>
                      </a:r>
                    </a:p>
                    <a:p>
                      <a:pPr algn="just">
                        <a:lnSpc>
                          <a:spcPct val="100000"/>
                        </a:lnSpc>
                        <a:spcBef>
                          <a:spcPts val="100"/>
                        </a:spcBef>
                        <a:spcAft>
                          <a:spcPts val="100"/>
                        </a:spcAft>
                      </a:pPr>
                      <a:r>
                        <a:rPr lang="fr-FR" sz="1200" dirty="0">
                          <a:effectLst/>
                          <a:latin typeface="+mj-lt"/>
                        </a:rPr>
                        <a:t>Augmentation de la puissance des chargeurs permettant de diminuer le temps de recharge (attention à la puissance de raccordement électrique qui peut entrainer des coûts importants)</a:t>
                      </a:r>
                    </a:p>
                  </a:txBody>
                  <a:tcPr marL="65109" marR="65109" marT="9043" marB="0" anchor="ctr">
                    <a:solidFill>
                      <a:srgbClr val="CFCEE4"/>
                    </a:solidFill>
                  </a:tcPr>
                </a:tc>
                <a:extLst>
                  <a:ext uri="{0D108BD9-81ED-4DB2-BD59-A6C34878D82A}">
                    <a16:rowId xmlns:a16="http://schemas.microsoft.com/office/drawing/2014/main" val="458656412"/>
                  </a:ext>
                </a:extLst>
              </a:tr>
              <a:tr h="504000">
                <a:tc>
                  <a:txBody>
                    <a:bodyPr/>
                    <a:lstStyle/>
                    <a:p>
                      <a:pPr algn="l">
                        <a:lnSpc>
                          <a:spcPct val="100000"/>
                        </a:lnSpc>
                        <a:spcBef>
                          <a:spcPts val="100"/>
                        </a:spcBef>
                        <a:spcAft>
                          <a:spcPts val="100"/>
                        </a:spcAft>
                      </a:pPr>
                      <a:r>
                        <a:rPr lang="fr-FR" sz="1200" dirty="0">
                          <a:effectLst/>
                        </a:rPr>
                        <a:t>Maturité</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0000"/>
                        </a:lnSpc>
                        <a:spcBef>
                          <a:spcPts val="100"/>
                        </a:spcBef>
                        <a:spcAft>
                          <a:spcPts val="100"/>
                        </a:spcAft>
                      </a:pPr>
                      <a:r>
                        <a:rPr lang="fr-FR" sz="1200" u="none" kern="1200" dirty="0">
                          <a:solidFill>
                            <a:schemeClr val="tx1"/>
                          </a:solidFill>
                          <a:effectLst/>
                          <a:latin typeface="+mn-lt"/>
                          <a:ea typeface="+mn-ea"/>
                          <a:cs typeface="+mn-cs"/>
                        </a:rPr>
                        <a:t>Maturité moyenne </a:t>
                      </a:r>
                    </a:p>
                    <a:p>
                      <a:pPr algn="just">
                        <a:lnSpc>
                          <a:spcPct val="100000"/>
                        </a:lnSpc>
                        <a:spcBef>
                          <a:spcPts val="100"/>
                        </a:spcBef>
                        <a:spcAft>
                          <a:spcPts val="100"/>
                        </a:spcAft>
                      </a:pPr>
                      <a:r>
                        <a:rPr lang="fr-FR" sz="1200" u="sng" kern="1200" dirty="0">
                          <a:solidFill>
                            <a:schemeClr val="tx1"/>
                          </a:solidFill>
                          <a:effectLst/>
                          <a:latin typeface="+mn-lt"/>
                          <a:ea typeface="+mn-ea"/>
                          <a:cs typeface="+mn-cs"/>
                        </a:rPr>
                        <a:t>Offres constructeurs :</a:t>
                      </a:r>
                      <a:r>
                        <a:rPr lang="fr-FR" sz="1200" u="none" kern="1200" dirty="0">
                          <a:solidFill>
                            <a:schemeClr val="tx1"/>
                          </a:solidFill>
                          <a:effectLst/>
                          <a:latin typeface="+mn-lt"/>
                          <a:ea typeface="+mn-ea"/>
                          <a:cs typeface="+mn-cs"/>
                        </a:rPr>
                        <a:t> </a:t>
                      </a:r>
                      <a:r>
                        <a:rPr lang="fr-FR" sz="1200" u="none" kern="1200" dirty="0" err="1">
                          <a:solidFill>
                            <a:schemeClr val="tx1"/>
                          </a:solidFill>
                          <a:effectLst/>
                          <a:latin typeface="+mn-lt"/>
                          <a:ea typeface="+mn-ea"/>
                          <a:cs typeface="+mn-cs"/>
                        </a:rPr>
                        <a:t>Yutong</a:t>
                      </a:r>
                      <a:r>
                        <a:rPr lang="fr-FR" sz="1200" u="none" kern="1200" dirty="0">
                          <a:solidFill>
                            <a:schemeClr val="tx1"/>
                          </a:solidFill>
                          <a:effectLst/>
                          <a:latin typeface="+mn-lt"/>
                          <a:ea typeface="+mn-ea"/>
                          <a:cs typeface="+mn-cs"/>
                        </a:rPr>
                        <a:t>, </a:t>
                      </a:r>
                      <a:r>
                        <a:rPr lang="fr-FR" sz="1200" u="none" kern="1200" dirty="0" err="1">
                          <a:solidFill>
                            <a:schemeClr val="tx1"/>
                          </a:solidFill>
                          <a:effectLst/>
                          <a:latin typeface="+mn-lt"/>
                          <a:ea typeface="+mn-ea"/>
                          <a:cs typeface="+mn-cs"/>
                        </a:rPr>
                        <a:t>Temsa</a:t>
                      </a:r>
                      <a:r>
                        <a:rPr lang="fr-FR" sz="1200" u="none" kern="1200" dirty="0">
                          <a:solidFill>
                            <a:schemeClr val="tx1"/>
                          </a:solidFill>
                          <a:effectLst/>
                          <a:latin typeface="+mn-lt"/>
                          <a:ea typeface="+mn-ea"/>
                          <a:cs typeface="+mn-cs"/>
                        </a:rPr>
                        <a:t>, Isuzu </a:t>
                      </a:r>
                    </a:p>
                    <a:p>
                      <a:pPr algn="just">
                        <a:lnSpc>
                          <a:spcPct val="100000"/>
                        </a:lnSpc>
                        <a:spcBef>
                          <a:spcPts val="100"/>
                        </a:spcBef>
                        <a:spcAft>
                          <a:spcPts val="100"/>
                        </a:spcAft>
                      </a:pPr>
                      <a:r>
                        <a:rPr lang="fr-FR" sz="1200" u="sng" kern="1200" dirty="0">
                          <a:solidFill>
                            <a:schemeClr val="tx1"/>
                          </a:solidFill>
                          <a:effectLst/>
                          <a:latin typeface="+mn-lt"/>
                          <a:ea typeface="+mn-ea"/>
                          <a:cs typeface="+mn-cs"/>
                        </a:rPr>
                        <a:t>Offre de rétrofit :</a:t>
                      </a:r>
                      <a:r>
                        <a:rPr lang="fr-FR" sz="1200" u="none" kern="1200" dirty="0">
                          <a:solidFill>
                            <a:schemeClr val="tx1"/>
                          </a:solidFill>
                          <a:effectLst/>
                          <a:latin typeface="+mn-lt"/>
                          <a:ea typeface="+mn-ea"/>
                          <a:cs typeface="+mn-cs"/>
                        </a:rPr>
                        <a:t> </a:t>
                      </a:r>
                      <a:r>
                        <a:rPr lang="fr-FR" sz="1200" u="none" kern="1200" dirty="0" err="1">
                          <a:solidFill>
                            <a:schemeClr val="tx1"/>
                          </a:solidFill>
                          <a:effectLst/>
                          <a:latin typeface="+mn-lt"/>
                          <a:ea typeface="+mn-ea"/>
                          <a:cs typeface="+mn-cs"/>
                        </a:rPr>
                        <a:t>Greenmot</a:t>
                      </a:r>
                      <a:r>
                        <a:rPr lang="fr-FR" sz="1200" u="none" kern="1200" dirty="0">
                          <a:solidFill>
                            <a:schemeClr val="tx1"/>
                          </a:solidFill>
                          <a:effectLst/>
                          <a:latin typeface="+mn-lt"/>
                          <a:ea typeface="+mn-ea"/>
                          <a:cs typeface="+mn-cs"/>
                        </a:rPr>
                        <a:t>, </a:t>
                      </a:r>
                      <a:r>
                        <a:rPr lang="fr-FR" sz="1200" u="none" kern="1200" dirty="0" err="1">
                          <a:solidFill>
                            <a:schemeClr val="tx1"/>
                          </a:solidFill>
                          <a:effectLst/>
                          <a:latin typeface="+mn-lt"/>
                          <a:ea typeface="+mn-ea"/>
                          <a:cs typeface="+mn-cs"/>
                        </a:rPr>
                        <a:t>Retrofleet</a:t>
                      </a:r>
                      <a:endParaRPr lang="fr-FR" sz="1200" u="none" kern="1200" dirty="0">
                        <a:solidFill>
                          <a:schemeClr val="tx1"/>
                        </a:solidFill>
                        <a:effectLst/>
                        <a:latin typeface="+mn-lt"/>
                        <a:ea typeface="+mn-ea"/>
                        <a:cs typeface="+mn-cs"/>
                      </a:endParaRPr>
                    </a:p>
                  </a:txBody>
                  <a:tcPr marL="65109" marR="65109" marT="9043" marB="0" anchor="ctr">
                    <a:solidFill>
                      <a:srgbClr val="E7E7F1"/>
                    </a:solidFill>
                  </a:tcPr>
                </a:tc>
                <a:extLst>
                  <a:ext uri="{0D108BD9-81ED-4DB2-BD59-A6C34878D82A}">
                    <a16:rowId xmlns:a16="http://schemas.microsoft.com/office/drawing/2014/main" val="2651284554"/>
                  </a:ext>
                </a:extLst>
              </a:tr>
              <a:tr h="504000">
                <a:tc>
                  <a:txBody>
                    <a:bodyPr/>
                    <a:lstStyle/>
                    <a:p>
                      <a:pPr algn="l">
                        <a:lnSpc>
                          <a:spcPct val="100000"/>
                        </a:lnSpc>
                        <a:spcBef>
                          <a:spcPts val="100"/>
                        </a:spcBef>
                        <a:spcAft>
                          <a:spcPts val="100"/>
                        </a:spcAft>
                      </a:pPr>
                      <a:r>
                        <a:rPr lang="fr-FR" sz="1200" dirty="0">
                          <a:effectLst/>
                        </a:rPr>
                        <a:t>Environnement</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0000"/>
                        </a:lnSpc>
                        <a:spcBef>
                          <a:spcPts val="100"/>
                        </a:spcBef>
                        <a:spcAft>
                          <a:spcPts val="100"/>
                        </a:spcAft>
                      </a:pPr>
                      <a:r>
                        <a:rPr lang="fr-FR" sz="1200" u="sng" dirty="0">
                          <a:effectLst/>
                          <a:latin typeface="+mj-lt"/>
                          <a:ea typeface="Arial" panose="020B0604020202020204" pitchFamily="34" charset="0"/>
                          <a:cs typeface="Times New Roman" panose="02020603050405020304" pitchFamily="18" charset="0"/>
                        </a:rPr>
                        <a:t>Emissions de polluants :</a:t>
                      </a:r>
                      <a:r>
                        <a:rPr lang="fr-FR" sz="1200" u="none" dirty="0">
                          <a:effectLst/>
                          <a:latin typeface="+mj-lt"/>
                          <a:ea typeface="Arial" panose="020B0604020202020204" pitchFamily="34" charset="0"/>
                          <a:cs typeface="Times New Roman" panose="02020603050405020304" pitchFamily="18" charset="0"/>
                        </a:rPr>
                        <a:t> zéro-émission</a:t>
                      </a:r>
                      <a:endParaRPr lang="fr-FR" sz="1200" dirty="0">
                        <a:effectLst/>
                        <a:latin typeface="+mj-lt"/>
                        <a:ea typeface="Arial" panose="020B0604020202020204" pitchFamily="34" charset="0"/>
                        <a:cs typeface="Times New Roman" panose="02020603050405020304" pitchFamily="18" charset="0"/>
                      </a:endParaRPr>
                    </a:p>
                    <a:p>
                      <a:pPr algn="just">
                        <a:lnSpc>
                          <a:spcPct val="100000"/>
                        </a:lnSpc>
                        <a:spcBef>
                          <a:spcPts val="100"/>
                        </a:spcBef>
                        <a:spcAft>
                          <a:spcPts val="100"/>
                        </a:spcAft>
                      </a:pPr>
                      <a:r>
                        <a:rPr lang="fr-FR" sz="1200" u="sng" dirty="0">
                          <a:effectLst/>
                          <a:latin typeface="+mj-lt"/>
                          <a:ea typeface="Arial" panose="020B0604020202020204" pitchFamily="34" charset="0"/>
                          <a:cs typeface="Times New Roman" panose="02020603050405020304" pitchFamily="18" charset="0"/>
                        </a:rPr>
                        <a:t>Emissions GES :</a:t>
                      </a:r>
                      <a:r>
                        <a:rPr lang="fr-FR" sz="1200" dirty="0">
                          <a:effectLst/>
                          <a:latin typeface="+mj-lt"/>
                          <a:ea typeface="Arial" panose="020B0604020202020204" pitchFamily="34" charset="0"/>
                          <a:cs typeface="Times New Roman" panose="02020603050405020304" pitchFamily="18" charset="0"/>
                        </a:rPr>
                        <a:t> baisse de 90 %</a:t>
                      </a:r>
                    </a:p>
                    <a:p>
                      <a:pPr algn="just">
                        <a:lnSpc>
                          <a:spcPct val="100000"/>
                        </a:lnSpc>
                        <a:spcBef>
                          <a:spcPts val="100"/>
                        </a:spcBef>
                        <a:spcAft>
                          <a:spcPts val="100"/>
                        </a:spcAft>
                      </a:pPr>
                      <a:r>
                        <a:rPr lang="fr-FR" sz="1200" u="sng" dirty="0">
                          <a:effectLst/>
                          <a:latin typeface="+mj-lt"/>
                          <a:ea typeface="Arial" panose="020B0604020202020204" pitchFamily="34" charset="0"/>
                          <a:cs typeface="Times New Roman" panose="02020603050405020304" pitchFamily="18" charset="0"/>
                        </a:rPr>
                        <a:t>Emissions sonores :</a:t>
                      </a:r>
                      <a:r>
                        <a:rPr lang="fr-FR" sz="1200" dirty="0">
                          <a:effectLst/>
                          <a:latin typeface="+mj-lt"/>
                          <a:ea typeface="Arial" panose="020B0604020202020204" pitchFamily="34" charset="0"/>
                          <a:cs typeface="Times New Roman" panose="02020603050405020304" pitchFamily="18" charset="0"/>
                        </a:rPr>
                        <a:t> faibles</a:t>
                      </a:r>
                    </a:p>
                  </a:txBody>
                  <a:tcPr marL="65109" marR="65109" marT="9043" marB="0" anchor="ctr">
                    <a:solidFill>
                      <a:srgbClr val="CFCEE4"/>
                    </a:solidFill>
                  </a:tcPr>
                </a:tc>
                <a:extLst>
                  <a:ext uri="{0D108BD9-81ED-4DB2-BD59-A6C34878D82A}">
                    <a16:rowId xmlns:a16="http://schemas.microsoft.com/office/drawing/2014/main" val="596189883"/>
                  </a:ext>
                </a:extLst>
              </a:tr>
              <a:tr h="504000">
                <a:tc>
                  <a:txBody>
                    <a:bodyPr/>
                    <a:lstStyle/>
                    <a:p>
                      <a:pPr algn="l">
                        <a:lnSpc>
                          <a:spcPct val="100000"/>
                        </a:lnSpc>
                        <a:spcBef>
                          <a:spcPts val="100"/>
                        </a:spcBef>
                        <a:spcAft>
                          <a:spcPts val="100"/>
                        </a:spcAft>
                      </a:pPr>
                      <a:r>
                        <a:rPr lang="fr-FR" sz="1200" dirty="0">
                          <a:effectLst/>
                        </a:rPr>
                        <a:t>Exploitation</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0000"/>
                        </a:lnSpc>
                        <a:spcBef>
                          <a:spcPts val="100"/>
                        </a:spcBef>
                        <a:spcAft>
                          <a:spcPts val="100"/>
                        </a:spcAft>
                      </a:pPr>
                      <a:r>
                        <a:rPr lang="fr-FR" sz="1200" u="sng" dirty="0">
                          <a:effectLst/>
                          <a:latin typeface="+mj-lt"/>
                        </a:rPr>
                        <a:t>Autonomie :</a:t>
                      </a:r>
                      <a:r>
                        <a:rPr lang="fr-FR" sz="1200" dirty="0">
                          <a:effectLst/>
                          <a:latin typeface="+mj-lt"/>
                        </a:rPr>
                        <a:t> 550 km, batterie de 630 kWh (YUTONG fin 2024, cycle SORT 2 – conduite urbaine mixte)</a:t>
                      </a:r>
                    </a:p>
                  </a:txBody>
                  <a:tcPr marL="65109" marR="65109" marT="9043" marB="0" anchor="ctr">
                    <a:solidFill>
                      <a:srgbClr val="E7E7F1"/>
                    </a:solidFill>
                  </a:tcPr>
                </a:tc>
                <a:extLst>
                  <a:ext uri="{0D108BD9-81ED-4DB2-BD59-A6C34878D82A}">
                    <a16:rowId xmlns:a16="http://schemas.microsoft.com/office/drawing/2014/main" val="2150288487"/>
                  </a:ext>
                </a:extLst>
              </a:tr>
              <a:tr h="504000">
                <a:tc>
                  <a:txBody>
                    <a:bodyPr/>
                    <a:lstStyle/>
                    <a:p>
                      <a:pPr algn="l">
                        <a:lnSpc>
                          <a:spcPct val="100000"/>
                        </a:lnSpc>
                        <a:spcBef>
                          <a:spcPts val="100"/>
                        </a:spcBef>
                        <a:spcAft>
                          <a:spcPts val="100"/>
                        </a:spcAft>
                      </a:pPr>
                      <a:r>
                        <a:rPr lang="fr-FR" sz="1200" dirty="0">
                          <a:effectLst/>
                        </a:rPr>
                        <a:t>Coûts Investissement</a:t>
                      </a:r>
                      <a:endParaRPr lang="fr-FR" sz="1200" dirty="0">
                        <a:effectLst/>
                        <a:latin typeface="+mj-lt"/>
                      </a:endParaRPr>
                    </a:p>
                  </a:txBody>
                  <a:tcPr marL="50271" marR="50271" marT="6982" marB="0" anchor="ctr">
                    <a:solidFill>
                      <a:srgbClr val="57569A"/>
                    </a:solidFill>
                  </a:tcPr>
                </a:tc>
                <a:tc>
                  <a:txBody>
                    <a:bodyPr/>
                    <a:lstStyle/>
                    <a:p>
                      <a:pPr algn="l">
                        <a:lnSpc>
                          <a:spcPct val="100000"/>
                        </a:lnSpc>
                        <a:spcBef>
                          <a:spcPts val="100"/>
                        </a:spcBef>
                        <a:spcAft>
                          <a:spcPts val="100"/>
                        </a:spcAft>
                      </a:pPr>
                      <a:r>
                        <a:rPr lang="fr-FR" sz="1200" u="sng" dirty="0">
                          <a:solidFill>
                            <a:schemeClr val="tx1"/>
                          </a:solidFill>
                          <a:effectLst/>
                        </a:rPr>
                        <a:t>Car :</a:t>
                      </a:r>
                      <a:r>
                        <a:rPr lang="fr-FR" sz="1200" u="none" dirty="0">
                          <a:solidFill>
                            <a:schemeClr val="tx1"/>
                          </a:solidFill>
                          <a:effectLst/>
                        </a:rPr>
                        <a:t> 400 000 € HT (commandés par le Grand Annecy 2023)</a:t>
                      </a:r>
                    </a:p>
                    <a:p>
                      <a:pPr algn="l">
                        <a:lnSpc>
                          <a:spcPct val="100000"/>
                        </a:lnSpc>
                        <a:spcBef>
                          <a:spcPts val="100"/>
                        </a:spcBef>
                        <a:spcAft>
                          <a:spcPts val="100"/>
                        </a:spcAft>
                      </a:pPr>
                      <a:r>
                        <a:rPr lang="fr-FR" sz="1200" u="sng" dirty="0">
                          <a:effectLst/>
                        </a:rPr>
                        <a:t>Coût chargeur 50 kW :</a:t>
                      </a:r>
                      <a:r>
                        <a:rPr lang="fr-FR" sz="1200" u="none" dirty="0">
                          <a:effectLst/>
                        </a:rPr>
                        <a:t> 30 000 à 60 000 € HT par borne</a:t>
                      </a:r>
                    </a:p>
                    <a:p>
                      <a:pPr algn="l">
                        <a:lnSpc>
                          <a:spcPct val="100000"/>
                        </a:lnSpc>
                        <a:spcBef>
                          <a:spcPts val="100"/>
                        </a:spcBef>
                        <a:spcAft>
                          <a:spcPts val="100"/>
                        </a:spcAft>
                      </a:pPr>
                      <a:r>
                        <a:rPr lang="fr-FR" sz="1200" u="sng" dirty="0">
                          <a:effectLst/>
                        </a:rPr>
                        <a:t>Coût chargeur 150 kW :</a:t>
                      </a:r>
                      <a:r>
                        <a:rPr lang="fr-FR" sz="1200" u="none" dirty="0">
                          <a:effectLst/>
                        </a:rPr>
                        <a:t> 45 000 à 90 000 € HT par borne</a:t>
                      </a:r>
                    </a:p>
                  </a:txBody>
                  <a:tcPr marL="65109" marR="65109" marT="9043" marB="0" anchor="ctr">
                    <a:solidFill>
                      <a:srgbClr val="CFCEE4"/>
                    </a:solidFill>
                  </a:tcPr>
                </a:tc>
                <a:extLst>
                  <a:ext uri="{0D108BD9-81ED-4DB2-BD59-A6C34878D82A}">
                    <a16:rowId xmlns:a16="http://schemas.microsoft.com/office/drawing/2014/main" val="772922147"/>
                  </a:ext>
                </a:extLst>
              </a:tr>
              <a:tr h="504000">
                <a:tc>
                  <a:txBody>
                    <a:bodyPr/>
                    <a:lstStyle/>
                    <a:p>
                      <a:pPr algn="l">
                        <a:lnSpc>
                          <a:spcPct val="100000"/>
                        </a:lnSpc>
                        <a:spcBef>
                          <a:spcPts val="100"/>
                        </a:spcBef>
                        <a:spcAft>
                          <a:spcPts val="100"/>
                        </a:spcAft>
                      </a:pPr>
                      <a:r>
                        <a:rPr lang="fr-FR" sz="1200" u="none" dirty="0">
                          <a:effectLst/>
                        </a:rPr>
                        <a:t>Coûts Fonctionnement</a:t>
                      </a:r>
                      <a:endParaRPr lang="fr-FR" sz="1200" u="none"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rPr>
                        <a:t>Prix de l’électricité :</a:t>
                      </a:r>
                      <a:r>
                        <a:rPr lang="fr-FR" sz="1200" u="none" kern="1200" dirty="0">
                          <a:solidFill>
                            <a:schemeClr val="dk1"/>
                          </a:solidFill>
                          <a:effectLst/>
                        </a:rPr>
                        <a:t> 0,20 € HT/kWh, hors coûts d’infrastructures de la station de distribution</a:t>
                      </a:r>
                    </a:p>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tx1"/>
                          </a:solidFill>
                          <a:effectLst/>
                          <a:latin typeface="+mj-lt"/>
                          <a:ea typeface="Arial" panose="020B0604020202020204" pitchFamily="34" charset="0"/>
                          <a:cs typeface="Times New Roman" panose="02020603050405020304" pitchFamily="18" charset="0"/>
                        </a:rPr>
                        <a:t>Consommation moyenne :</a:t>
                      </a:r>
                      <a:r>
                        <a:rPr lang="fr-FR" sz="1200" u="none" kern="1200" dirty="0">
                          <a:solidFill>
                            <a:schemeClr val="tx1"/>
                          </a:solidFill>
                          <a:effectLst/>
                          <a:latin typeface="+mj-lt"/>
                          <a:ea typeface="Arial" panose="020B0604020202020204" pitchFamily="34" charset="0"/>
                          <a:cs typeface="Times New Roman" panose="02020603050405020304" pitchFamily="18" charset="0"/>
                        </a:rPr>
                        <a:t> 125 kWh/100 km</a:t>
                      </a:r>
                    </a:p>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latin typeface="+mj-lt"/>
                          <a:ea typeface="Arial" panose="020B0604020202020204" pitchFamily="34" charset="0"/>
                          <a:cs typeface="Times New Roman" panose="02020603050405020304" pitchFamily="18" charset="0"/>
                        </a:rPr>
                        <a:t>Coût de maintenance préventive :</a:t>
                      </a:r>
                      <a:r>
                        <a:rPr lang="fr-FR" sz="1200" u="none" kern="1200" dirty="0">
                          <a:solidFill>
                            <a:schemeClr val="dk1"/>
                          </a:solidFill>
                          <a:effectLst/>
                          <a:latin typeface="+mj-lt"/>
                          <a:ea typeface="Arial" panose="020B0604020202020204" pitchFamily="34" charset="0"/>
                          <a:cs typeface="Times New Roman" panose="02020603050405020304" pitchFamily="18" charset="0"/>
                        </a:rPr>
                        <a:t> 0,22 €/km (hors renouvellement batterie)</a:t>
                      </a:r>
                    </a:p>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latin typeface="+mj-lt"/>
                          <a:ea typeface="Arial" panose="020B0604020202020204" pitchFamily="34" charset="0"/>
                          <a:cs typeface="Times New Roman" panose="02020603050405020304" pitchFamily="18" charset="0"/>
                        </a:rPr>
                        <a:t>Renouvellement batterie :</a:t>
                      </a:r>
                      <a:r>
                        <a:rPr lang="fr-FR" sz="1200" u="none" kern="1200" dirty="0">
                          <a:solidFill>
                            <a:schemeClr val="dk1"/>
                          </a:solidFill>
                          <a:effectLst/>
                          <a:latin typeface="+mj-lt"/>
                          <a:ea typeface="Arial" panose="020B0604020202020204" pitchFamily="34" charset="0"/>
                          <a:cs typeface="Times New Roman" panose="02020603050405020304" pitchFamily="18" charset="0"/>
                        </a:rPr>
                        <a:t> 139 000 € HT</a:t>
                      </a:r>
                    </a:p>
                  </a:txBody>
                  <a:tcPr marL="65109" marR="65109" marT="9043" marB="0" anchor="ctr">
                    <a:solidFill>
                      <a:srgbClr val="E7E7F1"/>
                    </a:solidFill>
                  </a:tcPr>
                </a:tc>
                <a:extLst>
                  <a:ext uri="{0D108BD9-81ED-4DB2-BD59-A6C34878D82A}">
                    <a16:rowId xmlns:a16="http://schemas.microsoft.com/office/drawing/2014/main" val="2498130780"/>
                  </a:ext>
                </a:extLst>
              </a:tr>
            </a:tbl>
          </a:graphicData>
        </a:graphic>
      </p:graphicFrame>
      <p:pic>
        <p:nvPicPr>
          <p:cNvPr id="11" name="Image 10">
            <a:extLst>
              <a:ext uri="{FF2B5EF4-FFF2-40B4-BE49-F238E27FC236}">
                <a16:creationId xmlns:a16="http://schemas.microsoft.com/office/drawing/2014/main" id="{A9564D99-E0C1-2156-A233-331B95CAF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6260" y="850488"/>
            <a:ext cx="2295525" cy="1074856"/>
          </a:xfrm>
          <a:prstGeom prst="rect">
            <a:avLst/>
          </a:prstGeom>
        </p:spPr>
      </p:pic>
      <p:pic>
        <p:nvPicPr>
          <p:cNvPr id="13" name="Image 12" descr="Une image contenant bus, rouge&#10;&#10;Description générée automatiquement">
            <a:extLst>
              <a:ext uri="{FF2B5EF4-FFF2-40B4-BE49-F238E27FC236}">
                <a16:creationId xmlns:a16="http://schemas.microsoft.com/office/drawing/2014/main" id="{C85507CF-0F12-843C-47C2-B3D90F39E5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773951" y="725451"/>
            <a:ext cx="2435939" cy="1310768"/>
          </a:xfrm>
          <a:prstGeom prst="rect">
            <a:avLst/>
          </a:prstGeom>
        </p:spPr>
      </p:pic>
      <p:pic>
        <p:nvPicPr>
          <p:cNvPr id="7" name="Image 6">
            <a:extLst>
              <a:ext uri="{FF2B5EF4-FFF2-40B4-BE49-F238E27FC236}">
                <a16:creationId xmlns:a16="http://schemas.microsoft.com/office/drawing/2014/main" id="{9EC4914B-C37E-05C2-A25C-5117413B26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76575" y="243326"/>
            <a:ext cx="540000" cy="623076"/>
          </a:xfrm>
          <a:prstGeom prst="rect">
            <a:avLst/>
          </a:prstGeom>
        </p:spPr>
      </p:pic>
      <p:sp>
        <p:nvSpPr>
          <p:cNvPr id="8" name="ZoneTexte 7">
            <a:extLst>
              <a:ext uri="{FF2B5EF4-FFF2-40B4-BE49-F238E27FC236}">
                <a16:creationId xmlns:a16="http://schemas.microsoft.com/office/drawing/2014/main" id="{40E88375-A246-BD43-DE30-0B542658B863}"/>
              </a:ext>
            </a:extLst>
          </p:cNvPr>
          <p:cNvSpPr txBox="1"/>
          <p:nvPr/>
        </p:nvSpPr>
        <p:spPr>
          <a:xfrm>
            <a:off x="7096540" y="5806414"/>
            <a:ext cx="4226700" cy="369332"/>
          </a:xfrm>
          <a:prstGeom prst="rect">
            <a:avLst/>
          </a:prstGeom>
          <a:noFill/>
        </p:spPr>
        <p:txBody>
          <a:bodyPr wrap="square" rtlCol="0">
            <a:spAutoFit/>
          </a:bodyPr>
          <a:lstStyle/>
          <a:p>
            <a:pPr algn="r"/>
            <a:r>
              <a:rPr lang="fr-FR" sz="900" dirty="0"/>
              <a:t>Source : Etude et mails Centrale d’Achat du Transport Public, site </a:t>
            </a:r>
            <a:r>
              <a:rPr lang="fr-FR" sz="900" dirty="0" err="1"/>
              <a:t>Yutong</a:t>
            </a:r>
            <a:endParaRPr lang="fr-FR" sz="900" dirty="0"/>
          </a:p>
          <a:p>
            <a:pPr algn="r"/>
            <a:r>
              <a:rPr lang="fr-FR" sz="900" dirty="0"/>
              <a:t>Source constructeurs : site internet </a:t>
            </a:r>
            <a:r>
              <a:rPr lang="fr-FR" sz="900" dirty="0" err="1"/>
              <a:t>Transbus</a:t>
            </a:r>
            <a:r>
              <a:rPr lang="fr-FR" sz="900" dirty="0"/>
              <a:t> + CARA</a:t>
            </a:r>
          </a:p>
        </p:txBody>
      </p:sp>
      <p:pic>
        <p:nvPicPr>
          <p:cNvPr id="9" name="Image 8">
            <a:extLst>
              <a:ext uri="{FF2B5EF4-FFF2-40B4-BE49-F238E27FC236}">
                <a16:creationId xmlns:a16="http://schemas.microsoft.com/office/drawing/2014/main" id="{D7F088AD-BAF7-2D4A-1E97-6FC0135EA2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30491" y="3287006"/>
            <a:ext cx="508917" cy="504000"/>
          </a:xfrm>
          <a:prstGeom prst="rect">
            <a:avLst/>
          </a:prstGeom>
        </p:spPr>
      </p:pic>
    </p:spTree>
    <p:extLst>
      <p:ext uri="{BB962C8B-B14F-4D97-AF65-F5344CB8AC3E}">
        <p14:creationId xmlns:p14="http://schemas.microsoft.com/office/powerpoint/2010/main" val="2639827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2CD9C-46A2-748A-A20C-F72F07CA874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B5413A2-DB90-5010-3A38-09D24ED00EB6}"/>
              </a:ext>
            </a:extLst>
          </p:cNvPr>
          <p:cNvSpPr>
            <a:spLocks noGrp="1"/>
          </p:cNvSpPr>
          <p:nvPr>
            <p:ph type="title"/>
          </p:nvPr>
        </p:nvSpPr>
        <p:spPr/>
        <p:txBody>
          <a:bodyPr>
            <a:normAutofit fontScale="90000"/>
          </a:bodyPr>
          <a:lstStyle/>
          <a:p>
            <a:r>
              <a:rPr lang="fr-FR" dirty="0"/>
              <a:t>Fiche véhicules – Car hydrogène</a:t>
            </a:r>
          </a:p>
        </p:txBody>
      </p:sp>
      <p:sp>
        <p:nvSpPr>
          <p:cNvPr id="3" name="Espace réservé du numéro de diapositive 2">
            <a:extLst>
              <a:ext uri="{FF2B5EF4-FFF2-40B4-BE49-F238E27FC236}">
                <a16:creationId xmlns:a16="http://schemas.microsoft.com/office/drawing/2014/main" id="{5729D5C8-E799-E9CC-9B7E-B0989ED5B52B}"/>
              </a:ext>
            </a:extLst>
          </p:cNvPr>
          <p:cNvSpPr>
            <a:spLocks noGrp="1"/>
          </p:cNvSpPr>
          <p:nvPr>
            <p:ph type="sldNum" sz="quarter" idx="10"/>
          </p:nvPr>
        </p:nvSpPr>
        <p:spPr/>
        <p:txBody>
          <a:bodyPr/>
          <a:lstStyle/>
          <a:p>
            <a:fld id="{D67C0D4E-7AF8-4EE0-8632-0BA880AF82F5}" type="slidenum">
              <a:rPr lang="fr-FR" smtClean="0"/>
              <a:pPr/>
              <a:t>24</a:t>
            </a:fld>
            <a:endParaRPr lang="fr-FR" dirty="0"/>
          </a:p>
        </p:txBody>
      </p:sp>
      <p:sp>
        <p:nvSpPr>
          <p:cNvPr id="4" name="Espace réservé du pied de page 3">
            <a:extLst>
              <a:ext uri="{FF2B5EF4-FFF2-40B4-BE49-F238E27FC236}">
                <a16:creationId xmlns:a16="http://schemas.microsoft.com/office/drawing/2014/main" id="{52F0E78A-CE18-9D8F-47DE-0574C25FC87A}"/>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DF9E2236-B42A-593B-4B18-FF54F448BC1F}"/>
              </a:ext>
            </a:extLst>
          </p:cNvPr>
          <p:cNvSpPr>
            <a:spLocks noGrp="1"/>
          </p:cNvSpPr>
          <p:nvPr>
            <p:ph type="dt" sz="half" idx="12"/>
          </p:nvPr>
        </p:nvSpPr>
        <p:spPr/>
        <p:txBody>
          <a:bodyPr/>
          <a:lstStyle/>
          <a:p>
            <a:r>
              <a:rPr lang="fr-FR"/>
              <a:t>17/06/2025</a:t>
            </a:r>
            <a:endParaRPr lang="fr-FR" dirty="0"/>
          </a:p>
        </p:txBody>
      </p:sp>
      <p:graphicFrame>
        <p:nvGraphicFramePr>
          <p:cNvPr id="10" name="Tableau 9">
            <a:extLst>
              <a:ext uri="{FF2B5EF4-FFF2-40B4-BE49-F238E27FC236}">
                <a16:creationId xmlns:a16="http://schemas.microsoft.com/office/drawing/2014/main" id="{9D311CD2-A204-7AB8-E8D0-C07B545868C1}"/>
              </a:ext>
            </a:extLst>
          </p:cNvPr>
          <p:cNvGraphicFramePr>
            <a:graphicFrameLocks noGrp="1"/>
          </p:cNvGraphicFramePr>
          <p:nvPr/>
        </p:nvGraphicFramePr>
        <p:xfrm>
          <a:off x="868760" y="2056669"/>
          <a:ext cx="10454479" cy="4407132"/>
        </p:xfrm>
        <a:graphic>
          <a:graphicData uri="http://schemas.openxmlformats.org/drawingml/2006/table">
            <a:tbl>
              <a:tblPr firstCol="1" bandRow="1">
                <a:tableStyleId>{F5AB1C69-6EDB-4FF4-983F-18BD219EF322}</a:tableStyleId>
              </a:tblPr>
              <a:tblGrid>
                <a:gridCol w="2209048">
                  <a:extLst>
                    <a:ext uri="{9D8B030D-6E8A-4147-A177-3AD203B41FA5}">
                      <a16:colId xmlns:a16="http://schemas.microsoft.com/office/drawing/2014/main" val="572868359"/>
                    </a:ext>
                  </a:extLst>
                </a:gridCol>
                <a:gridCol w="8245431">
                  <a:extLst>
                    <a:ext uri="{9D8B030D-6E8A-4147-A177-3AD203B41FA5}">
                      <a16:colId xmlns:a16="http://schemas.microsoft.com/office/drawing/2014/main" val="2329169803"/>
                    </a:ext>
                  </a:extLst>
                </a:gridCol>
              </a:tblGrid>
              <a:tr h="504000">
                <a:tc>
                  <a:txBody>
                    <a:bodyPr/>
                    <a:lstStyle/>
                    <a:p>
                      <a:pPr algn="l">
                        <a:lnSpc>
                          <a:spcPct val="100000"/>
                        </a:lnSpc>
                        <a:spcBef>
                          <a:spcPts val="100"/>
                        </a:spcBef>
                        <a:spcAft>
                          <a:spcPts val="100"/>
                        </a:spcAft>
                      </a:pPr>
                      <a:r>
                        <a:rPr lang="fr-FR" sz="1200" dirty="0">
                          <a:effectLst/>
                        </a:rPr>
                        <a:t>Contexte</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0000"/>
                        </a:lnSpc>
                        <a:spcBef>
                          <a:spcPts val="100"/>
                        </a:spcBef>
                        <a:spcAft>
                          <a:spcPts val="100"/>
                        </a:spcAft>
                      </a:pPr>
                      <a:r>
                        <a:rPr lang="fr-FR" sz="1200" dirty="0">
                          <a:effectLst/>
                          <a:latin typeface="+mj-lt"/>
                        </a:rPr>
                        <a:t>Véhicule à moteur électrique alimenté en courant par une pile à combustible (PAC).</a:t>
                      </a:r>
                    </a:p>
                    <a:p>
                      <a:pPr algn="just">
                        <a:lnSpc>
                          <a:spcPct val="100000"/>
                        </a:lnSpc>
                        <a:spcBef>
                          <a:spcPts val="100"/>
                        </a:spcBef>
                        <a:spcAft>
                          <a:spcPts val="100"/>
                        </a:spcAft>
                      </a:pPr>
                      <a:r>
                        <a:rPr lang="fr-FR" sz="1200" dirty="0">
                          <a:effectLst/>
                          <a:latin typeface="+mj-lt"/>
                        </a:rPr>
                        <a:t>L’H</a:t>
                      </a:r>
                      <a:r>
                        <a:rPr lang="fr-FR" sz="1200" baseline="-25000" dirty="0">
                          <a:effectLst/>
                          <a:latin typeface="+mj-lt"/>
                        </a:rPr>
                        <a:t>2</a:t>
                      </a:r>
                      <a:r>
                        <a:rPr lang="fr-FR" sz="1200" baseline="0" dirty="0">
                          <a:effectLst/>
                          <a:latin typeface="+mj-lt"/>
                        </a:rPr>
                        <a:t> est mélangé à l’O</a:t>
                      </a:r>
                      <a:r>
                        <a:rPr lang="fr-FR" sz="1200" baseline="-25000" dirty="0">
                          <a:effectLst/>
                          <a:latin typeface="+mj-lt"/>
                        </a:rPr>
                        <a:t>2</a:t>
                      </a:r>
                      <a:r>
                        <a:rPr lang="fr-FR" sz="1200" baseline="0" dirty="0">
                          <a:effectLst/>
                          <a:latin typeface="+mj-lt"/>
                        </a:rPr>
                        <a:t> présent dans l’air extérieur, créant de l’électricité et rejetant de l’eau.</a:t>
                      </a:r>
                    </a:p>
                    <a:p>
                      <a:pPr algn="just">
                        <a:lnSpc>
                          <a:spcPct val="100000"/>
                        </a:lnSpc>
                        <a:spcBef>
                          <a:spcPts val="100"/>
                        </a:spcBef>
                        <a:spcAft>
                          <a:spcPts val="100"/>
                        </a:spcAft>
                      </a:pPr>
                      <a:r>
                        <a:rPr lang="fr-FR" sz="1200" baseline="0" dirty="0">
                          <a:effectLst/>
                          <a:latin typeface="+mj-lt"/>
                        </a:rPr>
                        <a:t>Hydrogène comprimé à 350 bar pour les bus</a:t>
                      </a:r>
                      <a:endParaRPr lang="fr-FR" sz="1200" dirty="0">
                        <a:effectLst/>
                        <a:latin typeface="+mj-lt"/>
                      </a:endParaRPr>
                    </a:p>
                  </a:txBody>
                  <a:tcPr marL="65109" marR="65109" marT="9043" marB="0" anchor="ctr">
                    <a:solidFill>
                      <a:srgbClr val="CFCEE4"/>
                    </a:solidFill>
                  </a:tcPr>
                </a:tc>
                <a:extLst>
                  <a:ext uri="{0D108BD9-81ED-4DB2-BD59-A6C34878D82A}">
                    <a16:rowId xmlns:a16="http://schemas.microsoft.com/office/drawing/2014/main" val="458656412"/>
                  </a:ext>
                </a:extLst>
              </a:tr>
              <a:tr h="504000">
                <a:tc>
                  <a:txBody>
                    <a:bodyPr/>
                    <a:lstStyle/>
                    <a:p>
                      <a:pPr algn="l">
                        <a:lnSpc>
                          <a:spcPct val="100000"/>
                        </a:lnSpc>
                        <a:spcBef>
                          <a:spcPts val="100"/>
                        </a:spcBef>
                        <a:spcAft>
                          <a:spcPts val="100"/>
                        </a:spcAft>
                      </a:pPr>
                      <a:r>
                        <a:rPr lang="fr-FR" sz="1200" dirty="0">
                          <a:effectLst/>
                        </a:rPr>
                        <a:t>Maturité</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0000"/>
                        </a:lnSpc>
                        <a:spcBef>
                          <a:spcPts val="100"/>
                        </a:spcBef>
                        <a:spcAft>
                          <a:spcPts val="100"/>
                        </a:spcAft>
                      </a:pPr>
                      <a:r>
                        <a:rPr lang="fr-FR" sz="1200" u="none" dirty="0">
                          <a:effectLst/>
                        </a:rPr>
                        <a:t>Faible maturité</a:t>
                      </a:r>
                    </a:p>
                    <a:p>
                      <a:pPr algn="just">
                        <a:lnSpc>
                          <a:spcPct val="100000"/>
                        </a:lnSpc>
                        <a:spcBef>
                          <a:spcPts val="100"/>
                        </a:spcBef>
                        <a:spcAft>
                          <a:spcPts val="100"/>
                        </a:spcAft>
                      </a:pPr>
                      <a:r>
                        <a:rPr lang="fr-FR" sz="1200" u="none" dirty="0">
                          <a:effectLst/>
                          <a:latin typeface="+mj-lt"/>
                        </a:rPr>
                        <a:t>Uniquement du rétrofit : </a:t>
                      </a:r>
                      <a:r>
                        <a:rPr lang="fr-FR" sz="1200" u="none" dirty="0" err="1">
                          <a:effectLst/>
                          <a:latin typeface="+mj-lt"/>
                        </a:rPr>
                        <a:t>Safra</a:t>
                      </a:r>
                      <a:r>
                        <a:rPr lang="fr-FR" sz="1200" u="none" dirty="0">
                          <a:effectLst/>
                          <a:latin typeface="+mj-lt"/>
                        </a:rPr>
                        <a:t> : Mercedes </a:t>
                      </a:r>
                      <a:r>
                        <a:rPr lang="fr-FR" sz="1200" u="none" dirty="0" err="1">
                          <a:effectLst/>
                          <a:latin typeface="+mj-lt"/>
                        </a:rPr>
                        <a:t>Intouro</a:t>
                      </a:r>
                      <a:r>
                        <a:rPr lang="fr-FR" sz="1200" u="none" dirty="0">
                          <a:effectLst/>
                          <a:latin typeface="+mj-lt"/>
                        </a:rPr>
                        <a:t> / GCK (IVECO </a:t>
                      </a:r>
                      <a:r>
                        <a:rPr lang="fr-FR" sz="1200" u="none" dirty="0" err="1">
                          <a:effectLst/>
                          <a:latin typeface="+mj-lt"/>
                        </a:rPr>
                        <a:t>Crossway</a:t>
                      </a:r>
                      <a:r>
                        <a:rPr lang="fr-FR" sz="1200" u="none" dirty="0">
                          <a:effectLst/>
                          <a:latin typeface="+mj-lt"/>
                        </a:rPr>
                        <a:t>) / IBF H2 (IVECO </a:t>
                      </a:r>
                      <a:r>
                        <a:rPr lang="fr-FR" sz="1200" u="none" dirty="0" err="1">
                          <a:effectLst/>
                          <a:latin typeface="+mj-lt"/>
                        </a:rPr>
                        <a:t>Crossway</a:t>
                      </a:r>
                      <a:r>
                        <a:rPr lang="fr-FR" sz="1200" u="none" dirty="0">
                          <a:effectLst/>
                          <a:latin typeface="+mj-lt"/>
                        </a:rPr>
                        <a:t>) </a:t>
                      </a:r>
                    </a:p>
                  </a:txBody>
                  <a:tcPr marL="65109" marR="65109" marT="9043" marB="0" anchor="ctr">
                    <a:solidFill>
                      <a:srgbClr val="E7E7F1"/>
                    </a:solidFill>
                  </a:tcPr>
                </a:tc>
                <a:extLst>
                  <a:ext uri="{0D108BD9-81ED-4DB2-BD59-A6C34878D82A}">
                    <a16:rowId xmlns:a16="http://schemas.microsoft.com/office/drawing/2014/main" val="2651284554"/>
                  </a:ext>
                </a:extLst>
              </a:tr>
              <a:tr h="504000">
                <a:tc>
                  <a:txBody>
                    <a:bodyPr/>
                    <a:lstStyle/>
                    <a:p>
                      <a:pPr algn="l">
                        <a:lnSpc>
                          <a:spcPct val="100000"/>
                        </a:lnSpc>
                        <a:spcBef>
                          <a:spcPts val="100"/>
                        </a:spcBef>
                        <a:spcAft>
                          <a:spcPts val="100"/>
                        </a:spcAft>
                      </a:pPr>
                      <a:r>
                        <a:rPr lang="fr-FR" sz="1200" dirty="0">
                          <a:effectLst/>
                        </a:rPr>
                        <a:t>Environnement</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0000"/>
                        </a:lnSpc>
                        <a:spcBef>
                          <a:spcPts val="100"/>
                        </a:spcBef>
                        <a:spcAft>
                          <a:spcPts val="100"/>
                        </a:spcAft>
                      </a:pPr>
                      <a:r>
                        <a:rPr lang="fr-FR" sz="1200" u="sng" dirty="0">
                          <a:effectLst/>
                          <a:latin typeface="+mj-lt"/>
                          <a:ea typeface="Arial" panose="020B0604020202020204" pitchFamily="34" charset="0"/>
                          <a:cs typeface="Times New Roman" panose="02020603050405020304" pitchFamily="18" charset="0"/>
                        </a:rPr>
                        <a:t>Emissions de polluants :</a:t>
                      </a:r>
                      <a:r>
                        <a:rPr lang="fr-FR" sz="1200" u="none" dirty="0">
                          <a:effectLst/>
                          <a:latin typeface="+mj-lt"/>
                          <a:ea typeface="Arial" panose="020B0604020202020204" pitchFamily="34" charset="0"/>
                          <a:cs typeface="Times New Roman" panose="02020603050405020304" pitchFamily="18" charset="0"/>
                        </a:rPr>
                        <a:t> zéro-émission </a:t>
                      </a:r>
                      <a:endParaRPr lang="fr-FR" sz="1200" dirty="0">
                        <a:effectLst/>
                        <a:latin typeface="+mj-lt"/>
                        <a:ea typeface="Arial" panose="020B0604020202020204" pitchFamily="34" charset="0"/>
                        <a:cs typeface="Times New Roman" panose="02020603050405020304" pitchFamily="18" charset="0"/>
                      </a:endParaRPr>
                    </a:p>
                    <a:p>
                      <a:pPr algn="just">
                        <a:lnSpc>
                          <a:spcPct val="100000"/>
                        </a:lnSpc>
                        <a:spcBef>
                          <a:spcPts val="100"/>
                        </a:spcBef>
                        <a:spcAft>
                          <a:spcPts val="100"/>
                        </a:spcAft>
                      </a:pPr>
                      <a:r>
                        <a:rPr lang="fr-FR" sz="1200" u="sng" dirty="0">
                          <a:effectLst/>
                          <a:latin typeface="+mj-lt"/>
                          <a:ea typeface="Arial" panose="020B0604020202020204" pitchFamily="34" charset="0"/>
                          <a:cs typeface="Times New Roman" panose="02020603050405020304" pitchFamily="18" charset="0"/>
                        </a:rPr>
                        <a:t>Emissions GES :</a:t>
                      </a:r>
                      <a:r>
                        <a:rPr lang="fr-FR" sz="1200" dirty="0">
                          <a:effectLst/>
                          <a:latin typeface="+mj-lt"/>
                          <a:ea typeface="Arial" panose="020B0604020202020204" pitchFamily="34" charset="0"/>
                          <a:cs typeface="Times New Roman" panose="02020603050405020304" pitchFamily="18" charset="0"/>
                        </a:rPr>
                        <a:t> baisse de 75 %, H</a:t>
                      </a:r>
                      <a:r>
                        <a:rPr lang="fr-FR" sz="1200" baseline="-25000" dirty="0">
                          <a:effectLst/>
                          <a:latin typeface="+mj-lt"/>
                          <a:ea typeface="Arial" panose="020B0604020202020204" pitchFamily="34" charset="0"/>
                          <a:cs typeface="Times New Roman" panose="02020603050405020304" pitchFamily="18" charset="0"/>
                        </a:rPr>
                        <a:t>2</a:t>
                      </a:r>
                      <a:r>
                        <a:rPr lang="fr-FR" sz="1200" dirty="0">
                          <a:effectLst/>
                          <a:latin typeface="+mj-lt"/>
                          <a:ea typeface="Arial" panose="020B0604020202020204" pitchFamily="34" charset="0"/>
                          <a:cs typeface="Times New Roman" panose="02020603050405020304" pitchFamily="18" charset="0"/>
                        </a:rPr>
                        <a:t> issu d’électrolyse mix France</a:t>
                      </a:r>
                    </a:p>
                    <a:p>
                      <a:pPr algn="just">
                        <a:lnSpc>
                          <a:spcPct val="100000"/>
                        </a:lnSpc>
                        <a:spcBef>
                          <a:spcPts val="100"/>
                        </a:spcBef>
                        <a:spcAft>
                          <a:spcPts val="100"/>
                        </a:spcAft>
                      </a:pPr>
                      <a:r>
                        <a:rPr lang="fr-FR" sz="1200" u="sng" dirty="0">
                          <a:effectLst/>
                          <a:latin typeface="+mj-lt"/>
                          <a:ea typeface="Arial" panose="020B0604020202020204" pitchFamily="34" charset="0"/>
                          <a:cs typeface="Times New Roman" panose="02020603050405020304" pitchFamily="18" charset="0"/>
                        </a:rPr>
                        <a:t>Emissions sonores :</a:t>
                      </a:r>
                      <a:r>
                        <a:rPr lang="fr-FR" sz="1200" dirty="0">
                          <a:effectLst/>
                          <a:latin typeface="+mj-lt"/>
                          <a:ea typeface="Arial" panose="020B0604020202020204" pitchFamily="34" charset="0"/>
                          <a:cs typeface="Times New Roman" panose="02020603050405020304" pitchFamily="18" charset="0"/>
                        </a:rPr>
                        <a:t> baisse de 6 %</a:t>
                      </a:r>
                    </a:p>
                  </a:txBody>
                  <a:tcPr marL="65109" marR="65109" marT="9043" marB="0" anchor="ctr">
                    <a:solidFill>
                      <a:srgbClr val="CFCEE4"/>
                    </a:solidFill>
                  </a:tcPr>
                </a:tc>
                <a:extLst>
                  <a:ext uri="{0D108BD9-81ED-4DB2-BD59-A6C34878D82A}">
                    <a16:rowId xmlns:a16="http://schemas.microsoft.com/office/drawing/2014/main" val="596189883"/>
                  </a:ext>
                </a:extLst>
              </a:tr>
              <a:tr h="504000">
                <a:tc>
                  <a:txBody>
                    <a:bodyPr/>
                    <a:lstStyle/>
                    <a:p>
                      <a:pPr algn="l">
                        <a:lnSpc>
                          <a:spcPct val="100000"/>
                        </a:lnSpc>
                        <a:spcBef>
                          <a:spcPts val="100"/>
                        </a:spcBef>
                        <a:spcAft>
                          <a:spcPts val="100"/>
                        </a:spcAft>
                      </a:pPr>
                      <a:r>
                        <a:rPr lang="fr-FR" sz="1200" dirty="0">
                          <a:effectLst/>
                        </a:rPr>
                        <a:t>Exploitation</a:t>
                      </a:r>
                      <a:endParaRPr lang="fr-FR" sz="1200"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algn="just">
                        <a:lnSpc>
                          <a:spcPct val="100000"/>
                        </a:lnSpc>
                        <a:spcBef>
                          <a:spcPts val="100"/>
                        </a:spcBef>
                        <a:spcAft>
                          <a:spcPts val="100"/>
                        </a:spcAft>
                      </a:pPr>
                      <a:r>
                        <a:rPr lang="fr-FR" sz="1200" u="sng" dirty="0">
                          <a:effectLst/>
                          <a:latin typeface="+mj-lt"/>
                        </a:rPr>
                        <a:t>Autonomie :</a:t>
                      </a:r>
                      <a:r>
                        <a:rPr lang="fr-FR" sz="1200" dirty="0">
                          <a:effectLst/>
                          <a:latin typeface="+mj-lt"/>
                        </a:rPr>
                        <a:t> 450 – 500 km </a:t>
                      </a:r>
                    </a:p>
                    <a:p>
                      <a:pPr algn="just">
                        <a:lnSpc>
                          <a:spcPct val="100000"/>
                        </a:lnSpc>
                        <a:spcBef>
                          <a:spcPts val="100"/>
                        </a:spcBef>
                        <a:spcAft>
                          <a:spcPts val="100"/>
                        </a:spcAft>
                      </a:pPr>
                      <a:r>
                        <a:rPr lang="fr-FR" sz="1200" u="sng" dirty="0">
                          <a:effectLst/>
                          <a:latin typeface="+mj-lt"/>
                        </a:rPr>
                        <a:t>Infrastructures :</a:t>
                      </a:r>
                      <a:r>
                        <a:rPr lang="fr-FR" sz="1200" dirty="0">
                          <a:effectLst/>
                          <a:latin typeface="+mj-lt"/>
                        </a:rPr>
                        <a:t> station de distribution + adaptation de l’atelier de maintenance (recharge de 15 – 30 min)</a:t>
                      </a:r>
                    </a:p>
                  </a:txBody>
                  <a:tcPr marL="65109" marR="65109" marT="9043" marB="0" anchor="ctr">
                    <a:solidFill>
                      <a:srgbClr val="E7E7F1"/>
                    </a:solidFill>
                  </a:tcPr>
                </a:tc>
                <a:extLst>
                  <a:ext uri="{0D108BD9-81ED-4DB2-BD59-A6C34878D82A}">
                    <a16:rowId xmlns:a16="http://schemas.microsoft.com/office/drawing/2014/main" val="2150288487"/>
                  </a:ext>
                </a:extLst>
              </a:tr>
              <a:tr h="504000">
                <a:tc>
                  <a:txBody>
                    <a:bodyPr/>
                    <a:lstStyle/>
                    <a:p>
                      <a:pPr algn="l">
                        <a:lnSpc>
                          <a:spcPct val="100000"/>
                        </a:lnSpc>
                        <a:spcBef>
                          <a:spcPts val="100"/>
                        </a:spcBef>
                        <a:spcAft>
                          <a:spcPts val="100"/>
                        </a:spcAft>
                      </a:pPr>
                      <a:r>
                        <a:rPr lang="fr-FR" sz="1200" dirty="0">
                          <a:effectLst/>
                        </a:rPr>
                        <a:t>Coûts Investissement</a:t>
                      </a:r>
                      <a:endParaRPr lang="fr-FR" sz="1200" dirty="0">
                        <a:effectLst/>
                        <a:latin typeface="+mj-lt"/>
                      </a:endParaRPr>
                    </a:p>
                  </a:txBody>
                  <a:tcPr marL="50271" marR="50271" marT="6982" marB="0" anchor="ctr">
                    <a:solidFill>
                      <a:srgbClr val="57569A"/>
                    </a:solidFill>
                  </a:tcPr>
                </a:tc>
                <a:tc>
                  <a:txBody>
                    <a:bodyPr/>
                    <a:lstStyle/>
                    <a:p>
                      <a:pPr algn="l">
                        <a:lnSpc>
                          <a:spcPct val="100000"/>
                        </a:lnSpc>
                        <a:spcBef>
                          <a:spcPts val="100"/>
                        </a:spcBef>
                        <a:spcAft>
                          <a:spcPts val="100"/>
                        </a:spcAft>
                      </a:pPr>
                      <a:r>
                        <a:rPr lang="fr-FR" sz="1200" u="sng" dirty="0">
                          <a:effectLst/>
                        </a:rPr>
                        <a:t>Rétrofit Car diesel &gt;5 ans :</a:t>
                      </a:r>
                      <a:r>
                        <a:rPr lang="fr-FR" sz="1200" u="none" dirty="0">
                          <a:effectLst/>
                        </a:rPr>
                        <a:t> 350 000 € HT (dépose du moteur diesel, installation d’un kit de rétrofit hydrogène et homologation du véhicule) </a:t>
                      </a:r>
                    </a:p>
                    <a:p>
                      <a:pPr algn="l">
                        <a:lnSpc>
                          <a:spcPct val="100000"/>
                        </a:lnSpc>
                        <a:spcBef>
                          <a:spcPts val="100"/>
                        </a:spcBef>
                        <a:spcAft>
                          <a:spcPts val="100"/>
                        </a:spcAft>
                      </a:pPr>
                      <a:r>
                        <a:rPr lang="fr-FR" sz="1200" u="sng" dirty="0">
                          <a:effectLst/>
                        </a:rPr>
                        <a:t>Coût station de distribution (avec production locale d’H</a:t>
                      </a:r>
                      <a:r>
                        <a:rPr lang="fr-FR" sz="1200" u="sng" baseline="-25000" dirty="0">
                          <a:effectLst/>
                        </a:rPr>
                        <a:t>2</a:t>
                      </a:r>
                      <a:r>
                        <a:rPr lang="fr-FR" sz="1200" u="sng" dirty="0">
                          <a:effectLst/>
                        </a:rPr>
                        <a:t>) :</a:t>
                      </a:r>
                      <a:r>
                        <a:rPr lang="fr-FR" sz="1200" u="none" dirty="0">
                          <a:effectLst/>
                        </a:rPr>
                        <a:t> 2 à 3 M€ HT pour 10 à 15 bus ; 3,5 à 4,5 M€ HT pour 20 à 30 bus</a:t>
                      </a:r>
                    </a:p>
                    <a:p>
                      <a:pPr algn="l">
                        <a:lnSpc>
                          <a:spcPct val="100000"/>
                        </a:lnSpc>
                        <a:spcBef>
                          <a:spcPts val="100"/>
                        </a:spcBef>
                        <a:spcAft>
                          <a:spcPts val="100"/>
                        </a:spcAft>
                      </a:pPr>
                      <a:r>
                        <a:rPr lang="fr-FR" sz="1200" u="sng" dirty="0">
                          <a:effectLst/>
                        </a:rPr>
                        <a:t>Coût adaptation atelier :</a:t>
                      </a:r>
                      <a:r>
                        <a:rPr lang="fr-FR" sz="1200" u="none" dirty="0">
                          <a:effectLst/>
                        </a:rPr>
                        <a:t> 60 000 à 100 000 € par travée</a:t>
                      </a:r>
                    </a:p>
                    <a:p>
                      <a:pPr algn="l">
                        <a:lnSpc>
                          <a:spcPct val="100000"/>
                        </a:lnSpc>
                        <a:spcBef>
                          <a:spcPts val="100"/>
                        </a:spcBef>
                        <a:spcAft>
                          <a:spcPts val="100"/>
                        </a:spcAft>
                      </a:pPr>
                      <a:r>
                        <a:rPr lang="fr-FR" sz="1200" u="sng" kern="1200" dirty="0">
                          <a:solidFill>
                            <a:schemeClr val="dk1"/>
                          </a:solidFill>
                          <a:effectLst/>
                          <a:latin typeface="+mn-lt"/>
                          <a:ea typeface="Arial" panose="020B0604020202020204" pitchFamily="34" charset="0"/>
                          <a:cs typeface="Times New Roman" panose="02020603050405020304" pitchFamily="18" charset="0"/>
                        </a:rPr>
                        <a:t>Renouvellement batterie et PAC au bout de 8 ans :</a:t>
                      </a:r>
                      <a:r>
                        <a:rPr lang="fr-FR" sz="1200" u="none" kern="1200" dirty="0">
                          <a:solidFill>
                            <a:schemeClr val="dk1"/>
                          </a:solidFill>
                          <a:effectLst/>
                          <a:latin typeface="+mn-lt"/>
                          <a:ea typeface="Arial" panose="020B0604020202020204" pitchFamily="34" charset="0"/>
                          <a:cs typeface="Times New Roman" panose="02020603050405020304" pitchFamily="18" charset="0"/>
                        </a:rPr>
                        <a:t> 140 k€ HT</a:t>
                      </a:r>
                      <a:endParaRPr lang="fr-FR" sz="1200" u="none" dirty="0">
                        <a:effectLst/>
                      </a:endParaRPr>
                    </a:p>
                  </a:txBody>
                  <a:tcPr marL="65109" marR="65109" marT="9043" marB="0" anchor="ctr">
                    <a:solidFill>
                      <a:srgbClr val="CFCEE4"/>
                    </a:solidFill>
                  </a:tcPr>
                </a:tc>
                <a:extLst>
                  <a:ext uri="{0D108BD9-81ED-4DB2-BD59-A6C34878D82A}">
                    <a16:rowId xmlns:a16="http://schemas.microsoft.com/office/drawing/2014/main" val="772922147"/>
                  </a:ext>
                </a:extLst>
              </a:tr>
              <a:tr h="404182">
                <a:tc>
                  <a:txBody>
                    <a:bodyPr/>
                    <a:lstStyle/>
                    <a:p>
                      <a:pPr algn="l">
                        <a:lnSpc>
                          <a:spcPct val="100000"/>
                        </a:lnSpc>
                        <a:spcBef>
                          <a:spcPts val="100"/>
                        </a:spcBef>
                        <a:spcAft>
                          <a:spcPts val="100"/>
                        </a:spcAft>
                      </a:pPr>
                      <a:r>
                        <a:rPr lang="fr-FR" sz="1200" u="none" dirty="0">
                          <a:effectLst/>
                        </a:rPr>
                        <a:t>Coûts Fonctionnement</a:t>
                      </a:r>
                      <a:endParaRPr lang="fr-FR" sz="1200" u="none" dirty="0">
                        <a:effectLst/>
                        <a:latin typeface="+mj-lt"/>
                        <a:ea typeface="Arial" panose="020B0604020202020204" pitchFamily="34" charset="0"/>
                        <a:cs typeface="Times New Roman" panose="02020603050405020304" pitchFamily="18" charset="0"/>
                      </a:endParaRPr>
                    </a:p>
                  </a:txBody>
                  <a:tcPr marL="50271" marR="50271" marT="6982" marB="0" anchor="ctr">
                    <a:solidFill>
                      <a:srgbClr val="57569A"/>
                    </a:solidFill>
                  </a:tcPr>
                </a:tc>
                <a:tc>
                  <a:txBody>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rPr>
                        <a:t>Prix de l’hydrogène :</a:t>
                      </a:r>
                      <a:r>
                        <a:rPr lang="fr-FR" sz="1200" u="none" kern="1200" dirty="0">
                          <a:solidFill>
                            <a:schemeClr val="dk1"/>
                          </a:solidFill>
                          <a:effectLst/>
                        </a:rPr>
                        <a:t> 9 € HT/kg, y compris aides de l’ADEME, hors coûts d’infrastructure de la station de distribution</a:t>
                      </a:r>
                    </a:p>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rPr>
                        <a:t>Prix de l’hydrogène à la pompe :</a:t>
                      </a:r>
                      <a:r>
                        <a:rPr lang="fr-FR" sz="1200" u="none" kern="1200" dirty="0">
                          <a:solidFill>
                            <a:schemeClr val="dk1"/>
                          </a:solidFill>
                          <a:effectLst/>
                        </a:rPr>
                        <a:t> 10 – 14 € HT/kg, y compris aides de l’ADEME et coûts d’infrastructure de la station de distribution</a:t>
                      </a:r>
                    </a:p>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latin typeface="+mj-lt"/>
                          <a:ea typeface="Arial" panose="020B0604020202020204" pitchFamily="34" charset="0"/>
                          <a:cs typeface="Times New Roman" panose="02020603050405020304" pitchFamily="18" charset="0"/>
                        </a:rPr>
                        <a:t>Consommation moyenne :</a:t>
                      </a:r>
                      <a:r>
                        <a:rPr lang="fr-FR" sz="1200" u="none" kern="1200" dirty="0">
                          <a:solidFill>
                            <a:schemeClr val="dk1"/>
                          </a:solidFill>
                          <a:effectLst/>
                          <a:latin typeface="+mj-lt"/>
                          <a:ea typeface="Arial" panose="020B0604020202020204" pitchFamily="34" charset="0"/>
                          <a:cs typeface="Times New Roman" panose="02020603050405020304" pitchFamily="18" charset="0"/>
                        </a:rPr>
                        <a:t> 6,5 kg/100 km (7,5 à 9,5 kg/100 km)</a:t>
                      </a:r>
                    </a:p>
                    <a:p>
                      <a:pPr marL="0" marR="0" lvl="0" indent="0" algn="just" defTabSz="914400" rtl="0" eaLnBrk="1" fontAlgn="auto" latinLnBrk="0" hangingPunct="1">
                        <a:lnSpc>
                          <a:spcPct val="100000"/>
                        </a:lnSpc>
                        <a:spcBef>
                          <a:spcPts val="100"/>
                        </a:spcBef>
                        <a:spcAft>
                          <a:spcPts val="100"/>
                        </a:spcAft>
                        <a:buClrTx/>
                        <a:buSzTx/>
                        <a:buFontTx/>
                        <a:buNone/>
                        <a:tabLst/>
                        <a:defRPr/>
                      </a:pPr>
                      <a:r>
                        <a:rPr lang="fr-FR" sz="1200" u="sng" kern="1200" dirty="0">
                          <a:solidFill>
                            <a:schemeClr val="dk1"/>
                          </a:solidFill>
                          <a:effectLst/>
                          <a:latin typeface="+mj-lt"/>
                          <a:ea typeface="Arial" panose="020B0604020202020204" pitchFamily="34" charset="0"/>
                          <a:cs typeface="Times New Roman" panose="02020603050405020304" pitchFamily="18" charset="0"/>
                        </a:rPr>
                        <a:t>Coût de maintenance préventive :</a:t>
                      </a:r>
                      <a:r>
                        <a:rPr lang="fr-FR" sz="1200" u="none" kern="1200" dirty="0">
                          <a:solidFill>
                            <a:schemeClr val="dk1"/>
                          </a:solidFill>
                          <a:effectLst/>
                          <a:latin typeface="+mj-lt"/>
                          <a:ea typeface="Arial" panose="020B0604020202020204" pitchFamily="34" charset="0"/>
                          <a:cs typeface="Times New Roman" panose="02020603050405020304" pitchFamily="18" charset="0"/>
                        </a:rPr>
                        <a:t> 0,40 €/km </a:t>
                      </a:r>
                    </a:p>
                  </a:txBody>
                  <a:tcPr marL="65109" marR="65109" marT="9043" marB="0" anchor="ctr">
                    <a:solidFill>
                      <a:srgbClr val="E7E7F1"/>
                    </a:solidFill>
                  </a:tcPr>
                </a:tc>
                <a:extLst>
                  <a:ext uri="{0D108BD9-81ED-4DB2-BD59-A6C34878D82A}">
                    <a16:rowId xmlns:a16="http://schemas.microsoft.com/office/drawing/2014/main" val="2498130780"/>
                  </a:ext>
                </a:extLst>
              </a:tr>
            </a:tbl>
          </a:graphicData>
        </a:graphic>
      </p:graphicFrame>
      <p:sp>
        <p:nvSpPr>
          <p:cNvPr id="8" name="ZoneTexte 7">
            <a:extLst>
              <a:ext uri="{FF2B5EF4-FFF2-40B4-BE49-F238E27FC236}">
                <a16:creationId xmlns:a16="http://schemas.microsoft.com/office/drawing/2014/main" id="{D050EFC8-C292-1D0F-A35E-61A0DFA678C7}"/>
              </a:ext>
            </a:extLst>
          </p:cNvPr>
          <p:cNvSpPr txBox="1"/>
          <p:nvPr/>
        </p:nvSpPr>
        <p:spPr>
          <a:xfrm>
            <a:off x="7899662" y="6283779"/>
            <a:ext cx="3423577" cy="369332"/>
          </a:xfrm>
          <a:prstGeom prst="rect">
            <a:avLst/>
          </a:prstGeom>
          <a:noFill/>
        </p:spPr>
        <p:txBody>
          <a:bodyPr wrap="square" rtlCol="0">
            <a:spAutoFit/>
          </a:bodyPr>
          <a:lstStyle/>
          <a:p>
            <a:pPr algn="r"/>
            <a:r>
              <a:rPr lang="fr-FR" sz="900" dirty="0"/>
              <a:t>Source : Etude et mails Centrale d’Achat du Transport Public</a:t>
            </a:r>
          </a:p>
          <a:p>
            <a:pPr algn="r"/>
            <a:r>
              <a:rPr lang="fr-FR" sz="900" dirty="0"/>
              <a:t>Source constructeurs : site internet </a:t>
            </a:r>
            <a:r>
              <a:rPr lang="fr-FR" sz="900" dirty="0" err="1"/>
              <a:t>Transbus</a:t>
            </a:r>
            <a:r>
              <a:rPr lang="fr-FR" sz="900" dirty="0"/>
              <a:t> + CARA</a:t>
            </a:r>
          </a:p>
        </p:txBody>
      </p:sp>
      <p:pic>
        <p:nvPicPr>
          <p:cNvPr id="6" name="Image 5">
            <a:extLst>
              <a:ext uri="{FF2B5EF4-FFF2-40B4-BE49-F238E27FC236}">
                <a16:creationId xmlns:a16="http://schemas.microsoft.com/office/drawing/2014/main" id="{5A5B6220-D428-F439-1500-CC9FA933AF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9465" y="981957"/>
            <a:ext cx="1688841" cy="917560"/>
          </a:xfrm>
          <a:prstGeom prst="rect">
            <a:avLst/>
          </a:prstGeom>
        </p:spPr>
      </p:pic>
      <p:pic>
        <p:nvPicPr>
          <p:cNvPr id="9" name="Image 8" descr="Une image contenant texte, bus&#10;&#10;Description générée automatiquement">
            <a:extLst>
              <a:ext uri="{FF2B5EF4-FFF2-40B4-BE49-F238E27FC236}">
                <a16:creationId xmlns:a16="http://schemas.microsoft.com/office/drawing/2014/main" id="{00BF0464-B7A9-D800-3579-CEBC6DB904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88730" y="1041701"/>
            <a:ext cx="1916289" cy="891955"/>
          </a:xfrm>
          <a:prstGeom prst="rect">
            <a:avLst/>
          </a:prstGeom>
        </p:spPr>
      </p:pic>
      <p:pic>
        <p:nvPicPr>
          <p:cNvPr id="12" name="Image 11">
            <a:extLst>
              <a:ext uri="{FF2B5EF4-FFF2-40B4-BE49-F238E27FC236}">
                <a16:creationId xmlns:a16="http://schemas.microsoft.com/office/drawing/2014/main" id="{DD3857C1-3803-BE91-7197-87108CF9E9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30491" y="3222720"/>
            <a:ext cx="508917" cy="504000"/>
          </a:xfrm>
          <a:prstGeom prst="rect">
            <a:avLst/>
          </a:prstGeom>
        </p:spPr>
      </p:pic>
      <p:pic>
        <p:nvPicPr>
          <p:cNvPr id="14" name="Image 13">
            <a:extLst>
              <a:ext uri="{FF2B5EF4-FFF2-40B4-BE49-F238E27FC236}">
                <a16:creationId xmlns:a16="http://schemas.microsoft.com/office/drawing/2014/main" id="{3080E13A-B8F6-64C4-D416-6A4D2B2ABC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40965" y="284864"/>
            <a:ext cx="540000" cy="540000"/>
          </a:xfrm>
          <a:prstGeom prst="rect">
            <a:avLst/>
          </a:prstGeom>
        </p:spPr>
      </p:pic>
    </p:spTree>
    <p:extLst>
      <p:ext uri="{BB962C8B-B14F-4D97-AF65-F5344CB8AC3E}">
        <p14:creationId xmlns:p14="http://schemas.microsoft.com/office/powerpoint/2010/main" val="41879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2898C-8AAA-2080-6626-E1E8CB770A1F}"/>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DFE16AF4-9CC2-9288-9604-BEF84F2E9EDF}"/>
              </a:ext>
            </a:extLst>
          </p:cNvPr>
          <p:cNvSpPr txBox="1"/>
          <p:nvPr/>
        </p:nvSpPr>
        <p:spPr>
          <a:xfrm>
            <a:off x="2673757" y="1116929"/>
            <a:ext cx="2847373" cy="380873"/>
          </a:xfrm>
          <a:prstGeom prst="rect">
            <a:avLst/>
          </a:prstGeom>
          <a:noFill/>
        </p:spPr>
        <p:txBody>
          <a:bodyPr wrap="square" rtlCol="0">
            <a:spAutoFit/>
          </a:bodyPr>
          <a:lstStyle/>
          <a:p>
            <a:pPr algn="ctr"/>
            <a:r>
              <a:rPr lang="fr-FR" sz="1875" dirty="0">
                <a:latin typeface="PF BeauSans Pro" panose="02000500000000020004" pitchFamily="50" charset="0"/>
              </a:rPr>
              <a:t>PL 44t Biocarburant</a:t>
            </a:r>
          </a:p>
        </p:txBody>
      </p:sp>
      <p:grpSp>
        <p:nvGrpSpPr>
          <p:cNvPr id="14" name="Groupe 13">
            <a:extLst>
              <a:ext uri="{FF2B5EF4-FFF2-40B4-BE49-F238E27FC236}">
                <a16:creationId xmlns:a16="http://schemas.microsoft.com/office/drawing/2014/main" id="{E79D5518-E3F9-0892-34CC-775A330F9666}"/>
              </a:ext>
            </a:extLst>
          </p:cNvPr>
          <p:cNvGrpSpPr/>
          <p:nvPr/>
        </p:nvGrpSpPr>
        <p:grpSpPr>
          <a:xfrm>
            <a:off x="8612933" y="3691425"/>
            <a:ext cx="1316810" cy="651027"/>
            <a:chOff x="9088370" y="3793094"/>
            <a:chExt cx="2308033" cy="915647"/>
          </a:xfrm>
        </p:grpSpPr>
        <p:sp>
          <p:nvSpPr>
            <p:cNvPr id="5" name="ZoneTexte 4">
              <a:extLst>
                <a:ext uri="{FF2B5EF4-FFF2-40B4-BE49-F238E27FC236}">
                  <a16:creationId xmlns:a16="http://schemas.microsoft.com/office/drawing/2014/main" id="{8281FF94-9F31-3E15-2AC6-1EC118E13DD7}"/>
                </a:ext>
              </a:extLst>
            </p:cNvPr>
            <p:cNvSpPr txBox="1"/>
            <p:nvPr/>
          </p:nvSpPr>
          <p:spPr>
            <a:xfrm>
              <a:off x="9859436" y="4124357"/>
              <a:ext cx="538088" cy="584384"/>
            </a:xfrm>
            <a:prstGeom prst="rect">
              <a:avLst/>
            </a:prstGeom>
            <a:noFill/>
          </p:spPr>
          <p:txBody>
            <a:bodyPr wrap="square" rtlCol="0">
              <a:spAutoFit/>
            </a:bodyPr>
            <a:lstStyle/>
            <a:p>
              <a:r>
                <a:rPr lang="fr-FR" sz="1050" dirty="0"/>
                <a:t>ou</a:t>
              </a:r>
            </a:p>
          </p:txBody>
        </p:sp>
        <p:pic>
          <p:nvPicPr>
            <p:cNvPr id="6" name="Image 5">
              <a:extLst>
                <a:ext uri="{FF2B5EF4-FFF2-40B4-BE49-F238E27FC236}">
                  <a16:creationId xmlns:a16="http://schemas.microsoft.com/office/drawing/2014/main" id="{966399BE-3F4B-AEDB-E1F9-555A8371769F}"/>
                </a:ext>
              </a:extLst>
            </p:cNvPr>
            <p:cNvPicPr>
              <a:picLocks noChangeAspect="1"/>
            </p:cNvPicPr>
            <p:nvPr/>
          </p:nvPicPr>
          <p:blipFill>
            <a:blip r:embed="rId3"/>
            <a:stretch>
              <a:fillRect/>
            </a:stretch>
          </p:blipFill>
          <p:spPr>
            <a:xfrm>
              <a:off x="9088370" y="4015002"/>
              <a:ext cx="640160" cy="540135"/>
            </a:xfrm>
            <a:prstGeom prst="rect">
              <a:avLst/>
            </a:prstGeom>
          </p:spPr>
        </p:pic>
        <p:pic>
          <p:nvPicPr>
            <p:cNvPr id="7" name="Image 6">
              <a:extLst>
                <a:ext uri="{FF2B5EF4-FFF2-40B4-BE49-F238E27FC236}">
                  <a16:creationId xmlns:a16="http://schemas.microsoft.com/office/drawing/2014/main" id="{D0011DFB-4E14-4F56-E922-235039585D90}"/>
                </a:ext>
              </a:extLst>
            </p:cNvPr>
            <p:cNvPicPr>
              <a:picLocks noChangeAspect="1"/>
            </p:cNvPicPr>
            <p:nvPr/>
          </p:nvPicPr>
          <p:blipFill>
            <a:blip r:embed="rId4"/>
            <a:stretch>
              <a:fillRect/>
            </a:stretch>
          </p:blipFill>
          <p:spPr>
            <a:xfrm>
              <a:off x="10397523" y="3979281"/>
              <a:ext cx="679228" cy="611580"/>
            </a:xfrm>
            <a:prstGeom prst="rect">
              <a:avLst/>
            </a:prstGeom>
          </p:spPr>
        </p:pic>
        <p:sp>
          <p:nvSpPr>
            <p:cNvPr id="11" name="ZoneTexte 10">
              <a:extLst>
                <a:ext uri="{FF2B5EF4-FFF2-40B4-BE49-F238E27FC236}">
                  <a16:creationId xmlns:a16="http://schemas.microsoft.com/office/drawing/2014/main" id="{1D09988E-6402-5B73-35D4-1531883D03CA}"/>
                </a:ext>
              </a:extLst>
            </p:cNvPr>
            <p:cNvSpPr txBox="1"/>
            <p:nvPr/>
          </p:nvSpPr>
          <p:spPr>
            <a:xfrm>
              <a:off x="11018911" y="3793094"/>
              <a:ext cx="377492" cy="422055"/>
            </a:xfrm>
            <a:prstGeom prst="rect">
              <a:avLst/>
            </a:prstGeom>
            <a:noFill/>
          </p:spPr>
          <p:txBody>
            <a:bodyPr wrap="square" rtlCol="0">
              <a:spAutoFit/>
            </a:bodyPr>
            <a:lstStyle/>
            <a:p>
              <a:r>
                <a:rPr lang="fr-FR" sz="1350" dirty="0"/>
                <a:t>*</a:t>
              </a:r>
            </a:p>
          </p:txBody>
        </p:sp>
      </p:grpSp>
      <p:sp>
        <p:nvSpPr>
          <p:cNvPr id="13" name="ZoneTexte 12">
            <a:extLst>
              <a:ext uri="{FF2B5EF4-FFF2-40B4-BE49-F238E27FC236}">
                <a16:creationId xmlns:a16="http://schemas.microsoft.com/office/drawing/2014/main" id="{33A96C8C-F727-E0F0-B9B8-B8C6EE63701D}"/>
              </a:ext>
            </a:extLst>
          </p:cNvPr>
          <p:cNvSpPr txBox="1"/>
          <p:nvPr/>
        </p:nvSpPr>
        <p:spPr>
          <a:xfrm>
            <a:off x="1958312" y="5950618"/>
            <a:ext cx="7461416" cy="300082"/>
          </a:xfrm>
          <a:prstGeom prst="rect">
            <a:avLst/>
          </a:prstGeom>
          <a:noFill/>
        </p:spPr>
        <p:txBody>
          <a:bodyPr wrap="square" rtlCol="0">
            <a:spAutoFit/>
          </a:bodyPr>
          <a:lstStyle/>
          <a:p>
            <a:r>
              <a:rPr lang="fr-FR" sz="675" dirty="0"/>
              <a:t>*motorisation à partir du 01/01/2014 et selon interprétation des normes en vigueur </a:t>
            </a:r>
            <a:r>
              <a:rPr lang="fr-FR" sz="675" dirty="0">
                <a:sym typeface="Wingdings" panose="05000000000000000000" pitchFamily="2" charset="2"/>
              </a:rPr>
              <a:t></a:t>
            </a:r>
            <a:r>
              <a:rPr lang="fr-FR" sz="675" dirty="0">
                <a:solidFill>
                  <a:srgbClr val="4A5E81"/>
                </a:solidFill>
                <a:latin typeface="robotoslab"/>
              </a:rPr>
              <a:t>Arrêté du 4 octobre 2022 modifiant l'arrêté du 21 juin 2016 établissant la nomenclature des véhicules classés en fonction de leur niveau d'émission de polluants atmosphériques en application de l'article R. 318-2 du code de la route</a:t>
            </a:r>
          </a:p>
        </p:txBody>
      </p:sp>
      <p:pic>
        <p:nvPicPr>
          <p:cNvPr id="4098" name="Picture 2">
            <a:extLst>
              <a:ext uri="{FF2B5EF4-FFF2-40B4-BE49-F238E27FC236}">
                <a16:creationId xmlns:a16="http://schemas.microsoft.com/office/drawing/2014/main" id="{F9902561-6999-6341-9BB1-DC877CDB46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1082" y="844022"/>
            <a:ext cx="1041690" cy="871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2D8F898-6CF6-6B09-B25F-E9BA32A9F1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6710" y="876265"/>
            <a:ext cx="1799281" cy="10773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au 2">
            <a:extLst>
              <a:ext uri="{FF2B5EF4-FFF2-40B4-BE49-F238E27FC236}">
                <a16:creationId xmlns:a16="http://schemas.microsoft.com/office/drawing/2014/main" id="{14A862D5-6D1A-2EE9-63B7-ADDAA574E6CF}"/>
              </a:ext>
            </a:extLst>
          </p:cNvPr>
          <p:cNvGraphicFramePr>
            <a:graphicFrameLocks noGrp="1"/>
          </p:cNvGraphicFramePr>
          <p:nvPr/>
        </p:nvGraphicFramePr>
        <p:xfrm>
          <a:off x="1747632" y="1817628"/>
          <a:ext cx="8669407" cy="4549464"/>
        </p:xfrm>
        <a:graphic>
          <a:graphicData uri="http://schemas.openxmlformats.org/drawingml/2006/table">
            <a:tbl>
              <a:tblPr firstCol="1" bandRow="1">
                <a:tableStyleId>{93296810-A885-4BE3-A3E7-6D5BEEA58F35}</a:tableStyleId>
              </a:tblPr>
              <a:tblGrid>
                <a:gridCol w="1533640">
                  <a:extLst>
                    <a:ext uri="{9D8B030D-6E8A-4147-A177-3AD203B41FA5}">
                      <a16:colId xmlns:a16="http://schemas.microsoft.com/office/drawing/2014/main" val="4075856744"/>
                    </a:ext>
                  </a:extLst>
                </a:gridCol>
                <a:gridCol w="7135767">
                  <a:extLst>
                    <a:ext uri="{9D8B030D-6E8A-4147-A177-3AD203B41FA5}">
                      <a16:colId xmlns:a16="http://schemas.microsoft.com/office/drawing/2014/main" val="3101379715"/>
                    </a:ext>
                  </a:extLst>
                </a:gridCol>
              </a:tblGrid>
              <a:tr h="728870">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rPr>
                        <a:t>Remarques générales</a:t>
                      </a:r>
                    </a:p>
                  </a:txBody>
                  <a:tcPr marL="37703" marR="37703" marT="5237" marB="0" anchor="ctr">
                    <a:solidFill>
                      <a:srgbClr val="57569A"/>
                    </a:solidFill>
                  </a:tcPr>
                </a:tc>
                <a:tc>
                  <a:txBody>
                    <a:bodyPr/>
                    <a:lstStyle/>
                    <a:p>
                      <a:pPr marL="0" algn="l" defTabSz="914400" rtl="0" eaLnBrk="1" latinLnBrk="0" hangingPunct="1">
                        <a:lnSpc>
                          <a:spcPct val="107000"/>
                        </a:lnSpc>
                        <a:spcAft>
                          <a:spcPts val="0"/>
                        </a:spcAft>
                      </a:pPr>
                      <a:r>
                        <a:rPr lang="fr-FR" sz="1100" b="1" kern="1200" dirty="0">
                          <a:solidFill>
                            <a:schemeClr val="tx1"/>
                          </a:solidFill>
                          <a:effectLst/>
                          <a:latin typeface="PF BeauSans Pro" panose="02000500000000020004" pitchFamily="50" charset="0"/>
                          <a:ea typeface="Arial" panose="020B0604020202020204" pitchFamily="34" charset="0"/>
                          <a:cs typeface="Times New Roman" panose="02020603050405020304" pitchFamily="18" charset="0"/>
                        </a:rPr>
                        <a:t>Biodiesel </a:t>
                      </a:r>
                      <a:r>
                        <a:rPr lang="fr-FR" sz="1100" b="0" kern="1200" dirty="0">
                          <a:solidFill>
                            <a:schemeClr val="tx1"/>
                          </a:solidFill>
                          <a:effectLst/>
                          <a:latin typeface="PF BeauSans Pro" panose="02000500000000020004" pitchFamily="50" charset="0"/>
                          <a:ea typeface="Arial" panose="020B0604020202020204" pitchFamily="34" charset="0"/>
                          <a:cs typeface="Times New Roman" panose="02020603050405020304" pitchFamily="18" charset="0"/>
                        </a:rPr>
                        <a:t>= Carburant obtenu par transformation chimique d’huiles végétales et animales (Colza pour B100)</a:t>
                      </a:r>
                    </a:p>
                    <a:p>
                      <a:pPr marL="0" algn="l" defTabSz="914400" rtl="0" eaLnBrk="1" latinLnBrk="0" hangingPunct="1">
                        <a:lnSpc>
                          <a:spcPct val="107000"/>
                        </a:lnSpc>
                        <a:spcAft>
                          <a:spcPts val="0"/>
                        </a:spcAft>
                      </a:pPr>
                      <a:r>
                        <a:rPr lang="fr-FR" sz="1100" b="0" kern="1200" dirty="0">
                          <a:solidFill>
                            <a:schemeClr val="tx1"/>
                          </a:solidFill>
                          <a:effectLst/>
                          <a:latin typeface="PF BeauSans Pro" panose="02000500000000020004" pitchFamily="50" charset="0"/>
                          <a:ea typeface="Arial" panose="020B0604020202020204" pitchFamily="34" charset="0"/>
                          <a:cs typeface="Times New Roman" panose="02020603050405020304" pitchFamily="18" charset="0"/>
                        </a:rPr>
                        <a:t>Nécessite une station privative (pas de station publique de distribution)</a:t>
                      </a:r>
                    </a:p>
                    <a:p>
                      <a:pPr marL="0" algn="l" defTabSz="914400" rtl="0" eaLnBrk="1" latinLnBrk="0" hangingPunct="1">
                        <a:lnSpc>
                          <a:spcPct val="107000"/>
                        </a:lnSpc>
                        <a:spcAft>
                          <a:spcPts val="0"/>
                        </a:spcAft>
                      </a:pPr>
                      <a:r>
                        <a:rPr lang="fr-FR" sz="1100" b="1" kern="1200" dirty="0">
                          <a:solidFill>
                            <a:schemeClr val="tx1"/>
                          </a:solidFill>
                          <a:effectLst/>
                          <a:latin typeface="PF BeauSans Pro" panose="02000500000000020004" pitchFamily="50" charset="0"/>
                          <a:ea typeface="Arial" panose="020B0604020202020204" pitchFamily="34" charset="0"/>
                          <a:cs typeface="Times New Roman" panose="02020603050405020304" pitchFamily="18" charset="0"/>
                        </a:rPr>
                        <a:t>B100</a:t>
                      </a:r>
                      <a:r>
                        <a:rPr lang="fr-FR" sz="1100" b="0" kern="1200" dirty="0">
                          <a:solidFill>
                            <a:schemeClr val="tx1"/>
                          </a:solidFill>
                          <a:effectLst/>
                          <a:latin typeface="PF BeauSans Pro" panose="02000500000000020004" pitchFamily="50" charset="0"/>
                          <a:ea typeface="Arial" panose="020B0604020202020204" pitchFamily="34" charset="0"/>
                          <a:cs typeface="Times New Roman" panose="02020603050405020304" pitchFamily="18" charset="0"/>
                        </a:rPr>
                        <a:t> = Produit non compatible avec tous les constructeurs, avec des contraintes d’exploitation et d’homologation</a:t>
                      </a:r>
                    </a:p>
                    <a:p>
                      <a:pPr marL="0" algn="l" defTabSz="914400" rtl="0" eaLnBrk="1" latinLnBrk="0" hangingPunct="1">
                        <a:lnSpc>
                          <a:spcPct val="107000"/>
                        </a:lnSpc>
                        <a:spcAft>
                          <a:spcPts val="0"/>
                        </a:spcAft>
                      </a:pPr>
                      <a:r>
                        <a:rPr lang="fr-FR" sz="1100" b="1" kern="1200" dirty="0">
                          <a:solidFill>
                            <a:schemeClr val="tx1"/>
                          </a:solidFill>
                          <a:effectLst/>
                          <a:latin typeface="PF BeauSans Pro" panose="02000500000000020004" pitchFamily="50" charset="0"/>
                          <a:ea typeface="Arial" panose="020B0604020202020204" pitchFamily="34" charset="0"/>
                          <a:cs typeface="Times New Roman" panose="02020603050405020304" pitchFamily="18" charset="0"/>
                        </a:rPr>
                        <a:t>HVO</a:t>
                      </a:r>
                      <a:r>
                        <a:rPr lang="fr-FR" sz="1100" b="0" kern="1200" dirty="0">
                          <a:solidFill>
                            <a:schemeClr val="tx1"/>
                          </a:solidFill>
                          <a:effectLst/>
                          <a:latin typeface="PF BeauSans Pro" panose="02000500000000020004" pitchFamily="50" charset="0"/>
                          <a:ea typeface="Arial" panose="020B0604020202020204" pitchFamily="34" charset="0"/>
                          <a:cs typeface="Times New Roman" panose="02020603050405020304" pitchFamily="18" charset="0"/>
                        </a:rPr>
                        <a:t> = fonctionne en mélange dans le diesel, compatible avec toutes les motorisations</a:t>
                      </a:r>
                    </a:p>
                    <a:p>
                      <a:pPr marL="0" algn="l" defTabSz="914400" rtl="0" eaLnBrk="1" latinLnBrk="0" hangingPunct="1">
                        <a:lnSpc>
                          <a:spcPct val="107000"/>
                        </a:lnSpc>
                        <a:spcAft>
                          <a:spcPts val="0"/>
                        </a:spcAft>
                      </a:pPr>
                      <a:r>
                        <a:rPr lang="fr-FR" sz="1100" b="0" kern="1200" dirty="0">
                          <a:solidFill>
                            <a:schemeClr val="tx1"/>
                          </a:solidFill>
                          <a:effectLst/>
                          <a:latin typeface="PF BeauSans Pro" panose="02000500000000020004" pitchFamily="50" charset="0"/>
                          <a:ea typeface="Arial" panose="020B0604020202020204" pitchFamily="34" charset="0"/>
                          <a:cs typeface="Times New Roman" panose="02020603050405020304" pitchFamily="18" charset="0"/>
                        </a:rPr>
                        <a:t>Image contrastée des biocarburants en raison de l’utilisation de terres agricoles pour leur production</a:t>
                      </a:r>
                    </a:p>
                  </a:txBody>
                  <a:tcPr marL="48832" marR="48832" marT="6782" marB="0" anchor="ctr">
                    <a:solidFill>
                      <a:srgbClr val="CFCEE4"/>
                    </a:solidFill>
                  </a:tcPr>
                </a:tc>
                <a:extLst>
                  <a:ext uri="{0D108BD9-81ED-4DB2-BD59-A6C34878D82A}">
                    <a16:rowId xmlns:a16="http://schemas.microsoft.com/office/drawing/2014/main" val="305888912"/>
                  </a:ext>
                </a:extLst>
              </a:tr>
              <a:tr h="861928">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Maturité</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100" b="1" kern="1200" dirty="0">
                          <a:solidFill>
                            <a:schemeClr val="tx1"/>
                          </a:solidFill>
                          <a:effectLst/>
                          <a:latin typeface="PF BeauSans Pro" panose="02000500000000020004" pitchFamily="50" charset="0"/>
                          <a:cs typeface="Times New Roman" panose="02020603050405020304" pitchFamily="18" charset="0"/>
                        </a:rPr>
                        <a:t>Offres constructeurs </a:t>
                      </a:r>
                      <a:r>
                        <a:rPr lang="fr-FR" sz="1100" b="0" kern="1200" dirty="0">
                          <a:solidFill>
                            <a:schemeClr val="tx1"/>
                          </a:solidFill>
                          <a:effectLst/>
                          <a:latin typeface="PF BeauSans Pro" panose="02000500000000020004" pitchFamily="50" charset="0"/>
                          <a:cs typeface="Times New Roman" panose="02020603050405020304" pitchFamily="18" charset="0"/>
                        </a:rPr>
                        <a:t>: </a:t>
                      </a:r>
                      <a:r>
                        <a:rPr lang="fr-FR" sz="1100" b="0" kern="1200" dirty="0">
                          <a:solidFill>
                            <a:schemeClr val="tx1"/>
                          </a:solidFill>
                          <a:effectLst/>
                          <a:latin typeface="PF BeauSans Pro" panose="02000500000000020004" pitchFamily="50" charset="0"/>
                          <a:ea typeface="+mn-ea"/>
                          <a:cs typeface="Times New Roman" panose="02020603050405020304" pitchFamily="18" charset="0"/>
                        </a:rPr>
                        <a:t>Renault (T ou T-high/ D-</a:t>
                      </a:r>
                      <a:r>
                        <a:rPr lang="fr-FR" sz="1100" b="0" kern="1200" dirty="0" err="1">
                          <a:solidFill>
                            <a:schemeClr val="tx1"/>
                          </a:solidFill>
                          <a:effectLst/>
                          <a:latin typeface="PF BeauSans Pro" panose="02000500000000020004" pitchFamily="50" charset="0"/>
                          <a:ea typeface="+mn-ea"/>
                          <a:cs typeface="Times New Roman" panose="02020603050405020304" pitchFamily="18" charset="0"/>
                        </a:rPr>
                        <a:t>wide</a:t>
                      </a:r>
                      <a:r>
                        <a:rPr lang="fr-FR" sz="1100" b="0" kern="1200" dirty="0">
                          <a:solidFill>
                            <a:schemeClr val="tx1"/>
                          </a:solidFill>
                          <a:effectLst/>
                          <a:latin typeface="PF BeauSans Pro" panose="02000500000000020004" pitchFamily="50" charset="0"/>
                          <a:ea typeface="+mn-ea"/>
                          <a:cs typeface="Times New Roman" panose="02020603050405020304" pitchFamily="18" charset="0"/>
                        </a:rPr>
                        <a:t>) : </a:t>
                      </a:r>
                      <a:r>
                        <a:rPr lang="fr-FR" sz="1100" b="0" kern="1200" dirty="0">
                          <a:solidFill>
                            <a:schemeClr val="tx1"/>
                          </a:solidFill>
                          <a:effectLst/>
                          <a:latin typeface="PF BeauSans Pro" panose="02000500000000020004" pitchFamily="50" charset="0"/>
                          <a:ea typeface="+mn-ea"/>
                          <a:cs typeface="Times New Roman" panose="02020603050405020304" pitchFamily="18" charset="0"/>
                          <a:sym typeface="Wingdings" panose="05000000000000000000" pitchFamily="2" charset="2"/>
                        </a:rPr>
                        <a:t>porteur ou tracteur</a:t>
                      </a:r>
                      <a:r>
                        <a:rPr lang="fr-FR" sz="1100" b="0" kern="1200" dirty="0">
                          <a:solidFill>
                            <a:schemeClr val="tx1"/>
                          </a:solidFill>
                          <a:effectLst/>
                          <a:latin typeface="PF BeauSans Pro" panose="02000500000000020004" pitchFamily="50" charset="0"/>
                          <a:ea typeface="+mn-ea"/>
                          <a:cs typeface="Times New Roman" panose="02020603050405020304" pitchFamily="18" charset="0"/>
                        </a:rPr>
                        <a:t> / MAN (TGS et TGX) </a:t>
                      </a:r>
                      <a:r>
                        <a:rPr lang="fr-FR" sz="1100" b="0" kern="1200" dirty="0">
                          <a:solidFill>
                            <a:schemeClr val="tx1"/>
                          </a:solidFill>
                          <a:effectLst/>
                          <a:latin typeface="PF BeauSans Pro" panose="02000500000000020004" pitchFamily="50" charset="0"/>
                          <a:ea typeface="+mn-ea"/>
                          <a:cs typeface="Times New Roman" panose="02020603050405020304" pitchFamily="18" charset="0"/>
                          <a:sym typeface="Wingdings" panose="05000000000000000000" pitchFamily="2" charset="2"/>
                        </a:rPr>
                        <a:t> Tracteur </a:t>
                      </a:r>
                      <a:r>
                        <a:rPr lang="fr-FR" sz="1100" b="0" kern="1200" dirty="0">
                          <a:solidFill>
                            <a:schemeClr val="tx1"/>
                          </a:solidFill>
                          <a:effectLst/>
                          <a:latin typeface="PF BeauSans Pro" panose="02000500000000020004" pitchFamily="50" charset="0"/>
                          <a:ea typeface="+mn-ea"/>
                          <a:cs typeface="Times New Roman" panose="02020603050405020304" pitchFamily="18" charset="0"/>
                        </a:rPr>
                        <a:t>, autres constructeurs ; Volvo, DAF, rétrofit avec véhicules existant et achat possible en occasion (notamment chez Renault) </a:t>
                      </a:r>
                      <a:endParaRPr lang="fr-FR" sz="1100" b="0" kern="1200" dirty="0">
                        <a:solidFill>
                          <a:schemeClr val="tx1"/>
                        </a:solidFill>
                        <a:effectLst/>
                        <a:latin typeface="PF BeauSans Pro" panose="02000500000000020004" pitchFamily="50" charset="0"/>
                        <a:cs typeface="Times New Roman" panose="02020603050405020304" pitchFamily="18" charset="0"/>
                      </a:endParaRPr>
                    </a:p>
                    <a:p>
                      <a:pPr marL="0" algn="l" defTabSz="914400" rtl="0" eaLnBrk="1" latinLnBrk="0" hangingPunct="1">
                        <a:lnSpc>
                          <a:spcPct val="107000"/>
                        </a:lnSpc>
                        <a:spcBef>
                          <a:spcPts val="0"/>
                        </a:spcBef>
                        <a:spcAft>
                          <a:spcPts val="0"/>
                        </a:spcAft>
                      </a:pPr>
                      <a:endParaRPr lang="fr-FR" sz="1100" b="0" kern="1200" dirty="0">
                        <a:solidFill>
                          <a:schemeClr val="tx1"/>
                        </a:solidFill>
                        <a:effectLst/>
                        <a:latin typeface="PF BeauSans Pro" panose="02000500000000020004" pitchFamily="50" charset="0"/>
                        <a:cs typeface="Times New Roman" panose="02020603050405020304" pitchFamily="18" charset="0"/>
                      </a:endParaRPr>
                    </a:p>
                    <a:p>
                      <a:pPr marL="0" algn="l" defTabSz="914400" rtl="0" eaLnBrk="1" latinLnBrk="0" hangingPunct="1">
                        <a:lnSpc>
                          <a:spcPct val="107000"/>
                        </a:lnSpc>
                        <a:spcBef>
                          <a:spcPts val="0"/>
                        </a:spcBef>
                        <a:spcAft>
                          <a:spcPts val="0"/>
                        </a:spcAft>
                      </a:pPr>
                      <a:endParaRPr lang="fr-FR" sz="1100" b="0" kern="1200" dirty="0">
                        <a:solidFill>
                          <a:schemeClr val="tx1"/>
                        </a:solidFill>
                        <a:effectLst/>
                        <a:latin typeface="PF BeauSans Pro" panose="02000500000000020004" pitchFamily="50" charset="0"/>
                        <a:cs typeface="Times New Roman" panose="02020603050405020304" pitchFamily="18" charset="0"/>
                      </a:endParaRPr>
                    </a:p>
                    <a:p>
                      <a:pPr marL="0" algn="l" defTabSz="914400" rtl="0" eaLnBrk="1" latinLnBrk="0" hangingPunct="1">
                        <a:lnSpc>
                          <a:spcPct val="107000"/>
                        </a:lnSpc>
                        <a:spcBef>
                          <a:spcPts val="0"/>
                        </a:spcBef>
                        <a:spcAft>
                          <a:spcPts val="0"/>
                        </a:spcAft>
                      </a:pPr>
                      <a:r>
                        <a:rPr lang="fr-FR" sz="1100" b="0" kern="1200" dirty="0">
                          <a:solidFill>
                            <a:schemeClr val="tx1"/>
                          </a:solidFill>
                          <a:effectLst/>
                          <a:latin typeface="PF BeauSans Pro" panose="02000500000000020004" pitchFamily="50" charset="0"/>
                          <a:cs typeface="Times New Roman" panose="02020603050405020304" pitchFamily="18" charset="0"/>
                        </a:rPr>
                        <a:t>Maturité technologique assez conséquente : </a:t>
                      </a:r>
                      <a:r>
                        <a:rPr lang="fr-FR" sz="1100" b="0" kern="1200" dirty="0">
                          <a:solidFill>
                            <a:schemeClr val="tx1"/>
                          </a:solidFill>
                          <a:effectLst/>
                          <a:latin typeface="PF BeauSans Pro" panose="02000500000000020004" pitchFamily="50" charset="0"/>
                          <a:ea typeface="+mn-ea"/>
                          <a:cs typeface="Times New Roman" panose="02020603050405020304" pitchFamily="18" charset="0"/>
                          <a:sym typeface="Wingdings" panose="05000000000000000000" pitchFamily="2" charset="2"/>
                        </a:rPr>
                        <a:t>2000 camions roulent au B100 en France (chiffre de 2022) </a:t>
                      </a:r>
                      <a:endParaRPr lang="fr-FR" sz="1100" b="0" kern="1200" dirty="0">
                        <a:solidFill>
                          <a:schemeClr val="tx1"/>
                        </a:solidFill>
                        <a:effectLst/>
                        <a:latin typeface="PF BeauSans Pro" panose="02000500000000020004" pitchFamily="50" charset="0"/>
                        <a:cs typeface="Times New Roman" panose="02020603050405020304" pitchFamily="18" charset="0"/>
                      </a:endParaRPr>
                    </a:p>
                  </a:txBody>
                  <a:tcPr marL="48832" marR="48832" marT="6782" marB="0" anchor="ctr">
                    <a:solidFill>
                      <a:srgbClr val="E7E7F1"/>
                    </a:solidFill>
                  </a:tcPr>
                </a:tc>
                <a:extLst>
                  <a:ext uri="{0D108BD9-81ED-4DB2-BD59-A6C34878D82A}">
                    <a16:rowId xmlns:a16="http://schemas.microsoft.com/office/drawing/2014/main" val="1659113744"/>
                  </a:ext>
                </a:extLst>
              </a:tr>
              <a:tr h="737302">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Environnement</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100" b="0" kern="1200" dirty="0">
                          <a:solidFill>
                            <a:schemeClr val="tx1"/>
                          </a:solidFill>
                          <a:effectLst/>
                          <a:latin typeface="PF BeauSans Pro" panose="02000500000000020004" pitchFamily="50" charset="0"/>
                          <a:cs typeface="Times New Roman" panose="02020603050405020304" pitchFamily="18" charset="0"/>
                        </a:rPr>
                        <a:t>Polluants atmosphériques : </a:t>
                      </a:r>
                      <a:r>
                        <a:rPr lang="fr-FR" sz="1100" b="0" kern="1200" dirty="0">
                          <a:solidFill>
                            <a:schemeClr val="tx1"/>
                          </a:solidFill>
                          <a:effectLst/>
                          <a:latin typeface="PF BeauSans Pro" panose="02000500000000020004" pitchFamily="50" charset="0"/>
                          <a:ea typeface="+mn-ea"/>
                          <a:cs typeface="Times New Roman" panose="02020603050405020304" pitchFamily="18" charset="0"/>
                        </a:rPr>
                        <a:t>Baisse de 50 % des émissions de CO2 du puit à la roue (B100) d’après </a:t>
                      </a:r>
                      <a:r>
                        <a:rPr lang="fr-FR" sz="1100" b="0" kern="1200" dirty="0">
                          <a:solidFill>
                            <a:schemeClr val="tx1"/>
                          </a:solidFill>
                          <a:effectLst/>
                          <a:latin typeface="PF BeauSans Pro" panose="02000500000000020004" pitchFamily="50" charset="0"/>
                          <a:cs typeface="Times New Roman" panose="02020603050405020304" pitchFamily="18" charset="0"/>
                        </a:rPr>
                        <a:t>la </a:t>
                      </a:r>
                      <a:r>
                        <a:rPr lang="fr-FR" sz="1100" b="0" kern="1200" dirty="0">
                          <a:solidFill>
                            <a:schemeClr val="tx1"/>
                          </a:solidFill>
                          <a:effectLst/>
                          <a:latin typeface="PF BeauSans Pro" panose="02000500000000020004" pitchFamily="50" charset="0"/>
                          <a:ea typeface="+mn-ea"/>
                          <a:cs typeface="Times New Roman" panose="02020603050405020304" pitchFamily="18" charset="0"/>
                        </a:rPr>
                        <a:t>directive RED II</a:t>
                      </a:r>
                      <a:endParaRPr lang="fr-FR" sz="1100" b="0" kern="1200" dirty="0">
                        <a:solidFill>
                          <a:schemeClr val="tx1"/>
                        </a:solidFill>
                        <a:effectLst/>
                        <a:latin typeface="PF BeauSans Pro" panose="02000500000000020004" pitchFamily="50" charset="0"/>
                        <a:cs typeface="Times New Roman" panose="02020603050405020304" pitchFamily="18" charset="0"/>
                      </a:endParaRPr>
                    </a:p>
                    <a:p>
                      <a:pPr marL="0" algn="l" defTabSz="914400" rtl="0" eaLnBrk="1" latinLnBrk="0" hangingPunct="1">
                        <a:lnSpc>
                          <a:spcPct val="107000"/>
                        </a:lnSpc>
                        <a:spcAft>
                          <a:spcPts val="0"/>
                        </a:spcAft>
                      </a:pPr>
                      <a:r>
                        <a:rPr lang="fr-FR" sz="1100" b="0" kern="1200" dirty="0">
                          <a:solidFill>
                            <a:schemeClr val="tx1"/>
                          </a:solidFill>
                          <a:effectLst/>
                          <a:latin typeface="PF BeauSans Pro" panose="02000500000000020004" pitchFamily="50" charset="0"/>
                          <a:cs typeface="Times New Roman" panose="02020603050405020304" pitchFamily="18" charset="0"/>
                        </a:rPr>
                        <a:t>Emissions sonores : même que le diesel </a:t>
                      </a:r>
                    </a:p>
                  </a:txBody>
                  <a:tcPr marL="48832" marR="48832" marT="6782" marB="0" anchor="ctr">
                    <a:solidFill>
                      <a:srgbClr val="CFCEE4"/>
                    </a:solidFill>
                  </a:tcPr>
                </a:tc>
                <a:extLst>
                  <a:ext uri="{0D108BD9-81ED-4DB2-BD59-A6C34878D82A}">
                    <a16:rowId xmlns:a16="http://schemas.microsoft.com/office/drawing/2014/main" val="2642317586"/>
                  </a:ext>
                </a:extLst>
              </a:tr>
              <a:tr h="569662">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Exploitation</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marL="0" algn="l" defTabSz="914400" rtl="0" eaLnBrk="1" latinLnBrk="0" hangingPunct="1">
                        <a:lnSpc>
                          <a:spcPct val="107000"/>
                        </a:lnSpc>
                        <a:spcAft>
                          <a:spcPts val="0"/>
                        </a:spcAft>
                      </a:pPr>
                      <a:r>
                        <a:rPr lang="fr-FR" sz="1100" b="0" kern="1200" dirty="0">
                          <a:solidFill>
                            <a:schemeClr val="tx1"/>
                          </a:solidFill>
                          <a:effectLst/>
                          <a:latin typeface="PF BeauSans Pro" panose="02000500000000020004" pitchFamily="50" charset="0"/>
                          <a:cs typeface="Times New Roman" panose="02020603050405020304" pitchFamily="18" charset="0"/>
                        </a:rPr>
                        <a:t>Temps de recharge : Similaire du diesel mais nécessite la mise en place d’une cuve B100 dédiée </a:t>
                      </a:r>
                    </a:p>
                  </a:txBody>
                  <a:tcPr marL="48832" marR="48832" marT="6782" marB="0" anchor="ctr">
                    <a:solidFill>
                      <a:srgbClr val="E7E7F1"/>
                    </a:solidFill>
                  </a:tcPr>
                </a:tc>
                <a:extLst>
                  <a:ext uri="{0D108BD9-81ED-4DB2-BD59-A6C34878D82A}">
                    <a16:rowId xmlns:a16="http://schemas.microsoft.com/office/drawing/2014/main" val="1116625539"/>
                  </a:ext>
                </a:extLst>
              </a:tr>
              <a:tr h="566393">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Coûts d’achat</a:t>
                      </a:r>
                    </a:p>
                  </a:txBody>
                  <a:tcPr marL="37703" marR="37703" marT="5237" marB="0" anchor="ctr">
                    <a:solidFill>
                      <a:srgbClr val="57569A"/>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100" b="0" kern="1200" dirty="0">
                          <a:solidFill>
                            <a:schemeClr val="tx1"/>
                          </a:solidFill>
                          <a:effectLst/>
                          <a:latin typeface="PF BeauSans Pro" panose="02000500000000020004" pitchFamily="50" charset="0"/>
                          <a:ea typeface="+mn-ea"/>
                          <a:cs typeface="Times New Roman" panose="02020603050405020304" pitchFamily="18" charset="0"/>
                        </a:rPr>
                        <a:t>Véhicules neuf : 110 k€ HT </a:t>
                      </a:r>
                    </a:p>
                    <a:p>
                      <a:pPr marL="0" marR="0" lvl="0" indent="0" algn="l" defTabSz="914400" rtl="0" eaLnBrk="1" fontAlgn="auto" latinLnBrk="0" hangingPunct="1">
                        <a:lnSpc>
                          <a:spcPct val="107000"/>
                        </a:lnSpc>
                        <a:spcBef>
                          <a:spcPts val="0"/>
                        </a:spcBef>
                        <a:spcAft>
                          <a:spcPts val="0"/>
                        </a:spcAft>
                        <a:buClrTx/>
                        <a:buSzTx/>
                        <a:buFontTx/>
                        <a:buNone/>
                        <a:tabLst/>
                        <a:defRPr/>
                      </a:pPr>
                      <a:r>
                        <a:rPr lang="fr-FR" sz="1100" b="0" kern="1200" dirty="0">
                          <a:solidFill>
                            <a:schemeClr val="tx1"/>
                          </a:solidFill>
                          <a:effectLst/>
                          <a:latin typeface="PF BeauSans Pro" panose="02000500000000020004" pitchFamily="50" charset="0"/>
                          <a:ea typeface="+mn-ea"/>
                          <a:cs typeface="Times New Roman" panose="02020603050405020304" pitchFamily="18" charset="0"/>
                          <a:sym typeface="Wingdings" panose="05000000000000000000" pitchFamily="2" charset="2"/>
                        </a:rPr>
                        <a:t>Retrofit : 2 k€ HT</a:t>
                      </a:r>
                    </a:p>
                  </a:txBody>
                  <a:tcPr marL="48832" marR="48832" marT="6782" marB="0" anchor="ctr">
                    <a:solidFill>
                      <a:srgbClr val="CFCEE4"/>
                    </a:solidFill>
                  </a:tcPr>
                </a:tc>
                <a:extLst>
                  <a:ext uri="{0D108BD9-81ED-4DB2-BD59-A6C34878D82A}">
                    <a16:rowId xmlns:a16="http://schemas.microsoft.com/office/drawing/2014/main" val="2972080619"/>
                  </a:ext>
                </a:extLst>
              </a:tr>
              <a:tr h="450723">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Coûts</a:t>
                      </a:r>
                      <a:br>
                        <a:rPr lang="fr-FR" sz="1400" b="1" kern="1200" dirty="0">
                          <a:solidFill>
                            <a:schemeClr val="lt1"/>
                          </a:solidFill>
                          <a:effectLst/>
                          <a:latin typeface="PF BeauSans Pro" panose="02000500000000020004" pitchFamily="50" charset="0"/>
                          <a:cs typeface="Times New Roman" panose="02020603050405020304" pitchFamily="18" charset="0"/>
                        </a:rPr>
                      </a:br>
                      <a:r>
                        <a:rPr lang="fr-FR" sz="1400" b="1" kern="1200" dirty="0">
                          <a:solidFill>
                            <a:schemeClr val="lt1"/>
                          </a:solidFill>
                          <a:effectLst/>
                          <a:latin typeface="PF BeauSans Pro" panose="02000500000000020004" pitchFamily="50" charset="0"/>
                          <a:cs typeface="Times New Roman" panose="02020603050405020304" pitchFamily="18" charset="0"/>
                        </a:rPr>
                        <a:t>d’exploitation</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1100" b="0" kern="1200" dirty="0">
                          <a:solidFill>
                            <a:schemeClr val="tx1"/>
                          </a:solidFill>
                          <a:effectLst/>
                          <a:latin typeface="PF BeauSans Pro" panose="02000500000000020004" pitchFamily="50" charset="0"/>
                          <a:cs typeface="Times New Roman" panose="02020603050405020304" pitchFamily="18" charset="0"/>
                        </a:rPr>
                        <a:t>Consommation kilométrique : </a:t>
                      </a:r>
                      <a:r>
                        <a:rPr lang="fr-FR" sz="1100" b="0" kern="1200" dirty="0">
                          <a:solidFill>
                            <a:schemeClr val="tx1"/>
                          </a:solidFill>
                          <a:effectLst/>
                          <a:latin typeface="PF BeauSans Pro" panose="02000500000000020004" pitchFamily="50" charset="0"/>
                          <a:ea typeface="+mn-ea"/>
                          <a:cs typeface="Times New Roman" panose="02020603050405020304" pitchFamily="18" charset="0"/>
                        </a:rPr>
                        <a:t>consommation supérieure de 3 à 8 %  par rapport au diesel -&gt; 0,</a:t>
                      </a:r>
                      <a:r>
                        <a:rPr lang="fr-FR" sz="1100" b="0" kern="1200" dirty="0">
                          <a:solidFill>
                            <a:schemeClr val="tx1"/>
                          </a:solidFill>
                          <a:effectLst/>
                          <a:latin typeface="PF BeauSans Pro" panose="02000500000000020004" pitchFamily="50" charset="0"/>
                          <a:cs typeface="Times New Roman" panose="02020603050405020304" pitchFamily="18" charset="0"/>
                        </a:rPr>
                        <a:t>33 L/km </a:t>
                      </a:r>
                    </a:p>
                    <a:p>
                      <a:pPr marL="0" marR="0" lvl="0" indent="0" algn="l" defTabSz="914400" rtl="0" eaLnBrk="1" fontAlgn="auto" latinLnBrk="0" hangingPunct="1">
                        <a:lnSpc>
                          <a:spcPct val="107000"/>
                        </a:lnSpc>
                        <a:spcBef>
                          <a:spcPts val="0"/>
                        </a:spcBef>
                        <a:spcAft>
                          <a:spcPts val="0"/>
                        </a:spcAft>
                        <a:buClrTx/>
                        <a:buSzTx/>
                        <a:buFontTx/>
                        <a:buNone/>
                        <a:tabLst/>
                        <a:defRPr/>
                      </a:pPr>
                      <a:r>
                        <a:rPr lang="fr-FR" sz="1100" b="0" kern="1200" dirty="0">
                          <a:solidFill>
                            <a:schemeClr val="tx1"/>
                          </a:solidFill>
                          <a:effectLst/>
                          <a:latin typeface="PF BeauSans Pro" panose="02000500000000020004" pitchFamily="50" charset="0"/>
                          <a:ea typeface="Arial" panose="020B0604020202020204" pitchFamily="34" charset="0"/>
                          <a:cs typeface="Times New Roman" panose="02020603050405020304" pitchFamily="18" charset="0"/>
                        </a:rPr>
                        <a:t>Prix carburant : 1,31 €HT/L avec remboursement partiel de la TICPE</a:t>
                      </a:r>
                    </a:p>
                    <a:p>
                      <a:pPr marL="0" marR="0" lvl="0" indent="0" algn="l" defTabSz="914400" rtl="0" eaLnBrk="1" fontAlgn="auto" latinLnBrk="0" hangingPunct="1">
                        <a:lnSpc>
                          <a:spcPct val="107000"/>
                        </a:lnSpc>
                        <a:spcBef>
                          <a:spcPts val="0"/>
                        </a:spcBef>
                        <a:spcAft>
                          <a:spcPts val="0"/>
                        </a:spcAft>
                        <a:buClrTx/>
                        <a:buSzTx/>
                        <a:buFontTx/>
                        <a:buNone/>
                        <a:tabLst/>
                        <a:defRPr/>
                      </a:pPr>
                      <a:r>
                        <a:rPr lang="fr-FR" sz="1100" b="0" kern="1200" dirty="0">
                          <a:solidFill>
                            <a:schemeClr val="tx1"/>
                          </a:solidFill>
                          <a:effectLst/>
                          <a:latin typeface="PF BeauSans Pro" panose="02000500000000020004" pitchFamily="50" charset="0"/>
                          <a:ea typeface="Arial" panose="020B0604020202020204" pitchFamily="34" charset="0"/>
                          <a:cs typeface="Times New Roman" panose="02020603050405020304" pitchFamily="18" charset="0"/>
                        </a:rPr>
                        <a:t>Maintenance : 0,15 €HT/km </a:t>
                      </a:r>
                    </a:p>
                  </a:txBody>
                  <a:tcPr marL="48832" marR="48832" marT="6782" marB="0" anchor="ctr">
                    <a:solidFill>
                      <a:srgbClr val="E7E7F1"/>
                    </a:solidFill>
                  </a:tcPr>
                </a:tc>
                <a:extLst>
                  <a:ext uri="{0D108BD9-81ED-4DB2-BD59-A6C34878D82A}">
                    <a16:rowId xmlns:a16="http://schemas.microsoft.com/office/drawing/2014/main" val="2564875365"/>
                  </a:ext>
                </a:extLst>
              </a:tr>
            </a:tbl>
          </a:graphicData>
        </a:graphic>
      </p:graphicFrame>
      <p:grpSp>
        <p:nvGrpSpPr>
          <p:cNvPr id="2" name="Groupe 1">
            <a:extLst>
              <a:ext uri="{FF2B5EF4-FFF2-40B4-BE49-F238E27FC236}">
                <a16:creationId xmlns:a16="http://schemas.microsoft.com/office/drawing/2014/main" id="{AE87094E-FEEC-7FE4-1B70-2A40B39BC83C}"/>
              </a:ext>
            </a:extLst>
          </p:cNvPr>
          <p:cNvGrpSpPr/>
          <p:nvPr/>
        </p:nvGrpSpPr>
        <p:grpSpPr>
          <a:xfrm>
            <a:off x="8555722" y="3145599"/>
            <a:ext cx="1608255" cy="665082"/>
            <a:chOff x="9088370" y="3793094"/>
            <a:chExt cx="2308033" cy="797767"/>
          </a:xfrm>
        </p:grpSpPr>
        <p:sp>
          <p:nvSpPr>
            <p:cNvPr id="8" name="ZoneTexte 7">
              <a:extLst>
                <a:ext uri="{FF2B5EF4-FFF2-40B4-BE49-F238E27FC236}">
                  <a16:creationId xmlns:a16="http://schemas.microsoft.com/office/drawing/2014/main" id="{6AC786F8-CBE6-04A4-771E-CCDB68016753}"/>
                </a:ext>
              </a:extLst>
            </p:cNvPr>
            <p:cNvSpPr txBox="1"/>
            <p:nvPr/>
          </p:nvSpPr>
          <p:spPr>
            <a:xfrm>
              <a:off x="9859436" y="4124357"/>
              <a:ext cx="538087" cy="304573"/>
            </a:xfrm>
            <a:prstGeom prst="rect">
              <a:avLst/>
            </a:prstGeom>
            <a:noFill/>
          </p:spPr>
          <p:txBody>
            <a:bodyPr wrap="square" rtlCol="0">
              <a:spAutoFit/>
            </a:bodyPr>
            <a:lstStyle/>
            <a:p>
              <a:r>
                <a:rPr lang="fr-FR" sz="1050" dirty="0"/>
                <a:t>ou</a:t>
              </a:r>
            </a:p>
          </p:txBody>
        </p:sp>
        <p:pic>
          <p:nvPicPr>
            <p:cNvPr id="9" name="Image 8">
              <a:extLst>
                <a:ext uri="{FF2B5EF4-FFF2-40B4-BE49-F238E27FC236}">
                  <a16:creationId xmlns:a16="http://schemas.microsoft.com/office/drawing/2014/main" id="{099F5ECC-3750-AB17-568F-B568A3B3B0DA}"/>
                </a:ext>
              </a:extLst>
            </p:cNvPr>
            <p:cNvPicPr>
              <a:picLocks noChangeAspect="1"/>
            </p:cNvPicPr>
            <p:nvPr/>
          </p:nvPicPr>
          <p:blipFill>
            <a:blip r:embed="rId3"/>
            <a:stretch>
              <a:fillRect/>
            </a:stretch>
          </p:blipFill>
          <p:spPr>
            <a:xfrm>
              <a:off x="9088370" y="4015002"/>
              <a:ext cx="640160" cy="540135"/>
            </a:xfrm>
            <a:prstGeom prst="rect">
              <a:avLst/>
            </a:prstGeom>
          </p:spPr>
        </p:pic>
        <p:pic>
          <p:nvPicPr>
            <p:cNvPr id="10" name="Image 9">
              <a:extLst>
                <a:ext uri="{FF2B5EF4-FFF2-40B4-BE49-F238E27FC236}">
                  <a16:creationId xmlns:a16="http://schemas.microsoft.com/office/drawing/2014/main" id="{39FC2CA5-2E4C-C844-CAFC-A6A8B3691B6B}"/>
                </a:ext>
              </a:extLst>
            </p:cNvPr>
            <p:cNvPicPr>
              <a:picLocks noChangeAspect="1"/>
            </p:cNvPicPr>
            <p:nvPr/>
          </p:nvPicPr>
          <p:blipFill>
            <a:blip r:embed="rId4"/>
            <a:stretch>
              <a:fillRect/>
            </a:stretch>
          </p:blipFill>
          <p:spPr>
            <a:xfrm>
              <a:off x="10397523" y="3979281"/>
              <a:ext cx="679228" cy="611580"/>
            </a:xfrm>
            <a:prstGeom prst="rect">
              <a:avLst/>
            </a:prstGeom>
          </p:spPr>
        </p:pic>
        <p:sp>
          <p:nvSpPr>
            <p:cNvPr id="12" name="ZoneTexte 11">
              <a:extLst>
                <a:ext uri="{FF2B5EF4-FFF2-40B4-BE49-F238E27FC236}">
                  <a16:creationId xmlns:a16="http://schemas.microsoft.com/office/drawing/2014/main" id="{C1C1D4F5-D3FF-6650-8EE9-E29713A87380}"/>
                </a:ext>
              </a:extLst>
            </p:cNvPr>
            <p:cNvSpPr txBox="1"/>
            <p:nvPr/>
          </p:nvSpPr>
          <p:spPr>
            <a:xfrm>
              <a:off x="11018911" y="3793094"/>
              <a:ext cx="377492" cy="359949"/>
            </a:xfrm>
            <a:prstGeom prst="rect">
              <a:avLst/>
            </a:prstGeom>
            <a:noFill/>
          </p:spPr>
          <p:txBody>
            <a:bodyPr wrap="square" rtlCol="0">
              <a:spAutoFit/>
            </a:bodyPr>
            <a:lstStyle/>
            <a:p>
              <a:r>
                <a:rPr lang="fr-FR" sz="1350" dirty="0"/>
                <a:t>*</a:t>
              </a:r>
            </a:p>
          </p:txBody>
        </p:sp>
      </p:grpSp>
      <p:pic>
        <p:nvPicPr>
          <p:cNvPr id="15" name="Picture 4" descr="OLEO100, énergie 100% végétale | Chapelier SAS - Renault Trucks Coignières  Ecquevilly - Véhicules neufs, occasions, pièces et location">
            <a:extLst>
              <a:ext uri="{FF2B5EF4-FFF2-40B4-BE49-F238E27FC236}">
                <a16:creationId xmlns:a16="http://schemas.microsoft.com/office/drawing/2014/main" id="{AC6C53A2-B3B7-7DDB-CED3-4D9A709E84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2759" y="1057494"/>
            <a:ext cx="629521" cy="476661"/>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6">
            <a:extLst>
              <a:ext uri="{FF2B5EF4-FFF2-40B4-BE49-F238E27FC236}">
                <a16:creationId xmlns:a16="http://schemas.microsoft.com/office/drawing/2014/main" id="{E1FE3DF6-F176-B474-AD17-2FAB6CE72C92}"/>
              </a:ext>
            </a:extLst>
          </p:cNvPr>
          <p:cNvSpPr>
            <a:spLocks noGrp="1"/>
          </p:cNvSpPr>
          <p:nvPr>
            <p:ph type="title"/>
          </p:nvPr>
        </p:nvSpPr>
        <p:spPr>
          <a:xfrm>
            <a:off x="2128800" y="126000"/>
            <a:ext cx="5580000" cy="648000"/>
          </a:xfrm>
        </p:spPr>
        <p:txBody>
          <a:bodyPr>
            <a:normAutofit fontScale="90000"/>
          </a:bodyPr>
          <a:lstStyle/>
          <a:p>
            <a:r>
              <a:rPr lang="fr-FR" dirty="0"/>
              <a:t>2 – les technologies de Carburants alternatifs</a:t>
            </a:r>
          </a:p>
        </p:txBody>
      </p:sp>
      <p:sp>
        <p:nvSpPr>
          <p:cNvPr id="17" name="Espace réservé de la date 16">
            <a:extLst>
              <a:ext uri="{FF2B5EF4-FFF2-40B4-BE49-F238E27FC236}">
                <a16:creationId xmlns:a16="http://schemas.microsoft.com/office/drawing/2014/main" id="{88583B41-5AFE-FC5C-6440-5082FCC046BD}"/>
              </a:ext>
            </a:extLst>
          </p:cNvPr>
          <p:cNvSpPr>
            <a:spLocks noGrp="1"/>
          </p:cNvSpPr>
          <p:nvPr>
            <p:ph type="dt" sz="half" idx="12"/>
          </p:nvPr>
        </p:nvSpPr>
        <p:spPr/>
        <p:txBody>
          <a:bodyPr/>
          <a:lstStyle/>
          <a:p>
            <a:r>
              <a:rPr lang="fr-FR"/>
              <a:t>17/06/2025</a:t>
            </a:r>
          </a:p>
        </p:txBody>
      </p:sp>
      <p:sp>
        <p:nvSpPr>
          <p:cNvPr id="18" name="Espace réservé du pied de page 17">
            <a:extLst>
              <a:ext uri="{FF2B5EF4-FFF2-40B4-BE49-F238E27FC236}">
                <a16:creationId xmlns:a16="http://schemas.microsoft.com/office/drawing/2014/main" id="{0217AD22-9018-B64F-4FEC-9D4C66B84DE0}"/>
              </a:ext>
            </a:extLst>
          </p:cNvPr>
          <p:cNvSpPr>
            <a:spLocks noGrp="1"/>
          </p:cNvSpPr>
          <p:nvPr>
            <p:ph type="ftr" sz="quarter" idx="11"/>
          </p:nvPr>
        </p:nvSpPr>
        <p:spPr/>
        <p:txBody>
          <a:bodyPr/>
          <a:lstStyle/>
          <a:p>
            <a:r>
              <a:rPr lang="fr-FR"/>
              <a:t>Présentation Tenerrdis - Atelier mobilités</a:t>
            </a:r>
            <a:endParaRPr lang="fr-FR" dirty="0"/>
          </a:p>
        </p:txBody>
      </p:sp>
    </p:spTree>
    <p:extLst>
      <p:ext uri="{BB962C8B-B14F-4D97-AF65-F5344CB8AC3E}">
        <p14:creationId xmlns:p14="http://schemas.microsoft.com/office/powerpoint/2010/main" val="30153856"/>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C623F-E2D1-3CB3-2661-FBAE7461FF63}"/>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E574A3B8-72A6-C5B4-9F6E-14DA84B82083}"/>
              </a:ext>
            </a:extLst>
          </p:cNvPr>
          <p:cNvSpPr txBox="1"/>
          <p:nvPr/>
        </p:nvSpPr>
        <p:spPr>
          <a:xfrm>
            <a:off x="2376985" y="1110877"/>
            <a:ext cx="2847373" cy="380873"/>
          </a:xfrm>
          <a:prstGeom prst="rect">
            <a:avLst/>
          </a:prstGeom>
          <a:noFill/>
        </p:spPr>
        <p:txBody>
          <a:bodyPr wrap="square" rtlCol="0">
            <a:spAutoFit/>
          </a:bodyPr>
          <a:lstStyle/>
          <a:p>
            <a:pPr algn="ctr"/>
            <a:r>
              <a:rPr lang="fr-FR" sz="1875" dirty="0">
                <a:latin typeface="PF BeauSans Pro" panose="02000500000000020004" pitchFamily="50" charset="0"/>
              </a:rPr>
              <a:t>PL 44t GNV</a:t>
            </a:r>
          </a:p>
        </p:txBody>
      </p:sp>
      <p:pic>
        <p:nvPicPr>
          <p:cNvPr id="3074" name="Picture 2">
            <a:extLst>
              <a:ext uri="{FF2B5EF4-FFF2-40B4-BE49-F238E27FC236}">
                <a16:creationId xmlns:a16="http://schemas.microsoft.com/office/drawing/2014/main" id="{B20C1C4D-E75C-ED53-917B-272630E71B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622" y="774000"/>
            <a:ext cx="1920407" cy="11409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8F0456F-2347-67F7-44B1-FCBABCA675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7307" y="910768"/>
            <a:ext cx="1671057" cy="7810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a:extLst>
              <a:ext uri="{FF2B5EF4-FFF2-40B4-BE49-F238E27FC236}">
                <a16:creationId xmlns:a16="http://schemas.microsoft.com/office/drawing/2014/main" id="{11F4A529-1660-4E0D-A491-604D4B2585B4}"/>
              </a:ext>
            </a:extLst>
          </p:cNvPr>
          <p:cNvGraphicFramePr>
            <a:graphicFrameLocks noGrp="1"/>
          </p:cNvGraphicFramePr>
          <p:nvPr/>
        </p:nvGraphicFramePr>
        <p:xfrm>
          <a:off x="1777449" y="1694485"/>
          <a:ext cx="8699225" cy="4631526"/>
        </p:xfrm>
        <a:graphic>
          <a:graphicData uri="http://schemas.openxmlformats.org/drawingml/2006/table">
            <a:tbl>
              <a:tblPr firstCol="1" bandRow="1">
                <a:tableStyleId>{93296810-A885-4BE3-A3E7-6D5BEEA58F35}</a:tableStyleId>
              </a:tblPr>
              <a:tblGrid>
                <a:gridCol w="1551390">
                  <a:extLst>
                    <a:ext uri="{9D8B030D-6E8A-4147-A177-3AD203B41FA5}">
                      <a16:colId xmlns:a16="http://schemas.microsoft.com/office/drawing/2014/main" val="1350143139"/>
                    </a:ext>
                  </a:extLst>
                </a:gridCol>
                <a:gridCol w="7147835">
                  <a:extLst>
                    <a:ext uri="{9D8B030D-6E8A-4147-A177-3AD203B41FA5}">
                      <a16:colId xmlns:a16="http://schemas.microsoft.com/office/drawing/2014/main" val="2136144478"/>
                    </a:ext>
                  </a:extLst>
                </a:gridCol>
              </a:tblGrid>
              <a:tr h="774395">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rPr>
                        <a:t>Remarques générales</a:t>
                      </a:r>
                    </a:p>
                  </a:txBody>
                  <a:tcPr marL="37703" marR="37703" marT="5237" marB="0" anchor="ctr">
                    <a:solidFill>
                      <a:srgbClr val="57569A"/>
                    </a:solidFill>
                  </a:tcPr>
                </a:tc>
                <a:tc>
                  <a:txBody>
                    <a:bodyPr/>
                    <a:lstStyle/>
                    <a:p>
                      <a:pPr algn="just">
                        <a:lnSpc>
                          <a:spcPct val="107000"/>
                        </a:lnSpc>
                        <a:spcBef>
                          <a:spcPts val="0"/>
                        </a:spcBef>
                        <a:spcAft>
                          <a:spcPts val="0"/>
                        </a:spcAft>
                      </a:pPr>
                      <a:r>
                        <a:rPr lang="fr-FR" sz="1100" b="1" u="none" dirty="0">
                          <a:solidFill>
                            <a:schemeClr val="tx1"/>
                          </a:solidFill>
                          <a:effectLst/>
                          <a:latin typeface="PF BeauSans Pro" panose="02000500000000020004" pitchFamily="50" charset="0"/>
                        </a:rPr>
                        <a:t>GNC</a:t>
                      </a:r>
                      <a:r>
                        <a:rPr lang="fr-FR" sz="1100" u="none" dirty="0">
                          <a:solidFill>
                            <a:schemeClr val="tx1"/>
                          </a:solidFill>
                          <a:effectLst/>
                          <a:latin typeface="PF BeauSans Pro" panose="02000500000000020004" pitchFamily="50" charset="0"/>
                        </a:rPr>
                        <a:t> = gaz naturel comprimé à 200 bar</a:t>
                      </a:r>
                    </a:p>
                    <a:p>
                      <a:pPr algn="just">
                        <a:lnSpc>
                          <a:spcPct val="107000"/>
                        </a:lnSpc>
                        <a:spcBef>
                          <a:spcPts val="0"/>
                        </a:spcBef>
                        <a:spcAft>
                          <a:spcPts val="0"/>
                        </a:spcAft>
                      </a:pPr>
                      <a:r>
                        <a:rPr lang="fr-FR" sz="1100" u="none" dirty="0">
                          <a:solidFill>
                            <a:schemeClr val="tx1"/>
                          </a:solidFill>
                          <a:effectLst/>
                          <a:latin typeface="PF BeauSans Pro" panose="02000500000000020004" pitchFamily="50" charset="0"/>
                        </a:rPr>
                        <a:t>Possibilité de bénéficier de Garantis d’Origine de production de biométhane =&gt; GO</a:t>
                      </a:r>
                    </a:p>
                    <a:p>
                      <a:pPr algn="just">
                        <a:lnSpc>
                          <a:spcPct val="107000"/>
                        </a:lnSpc>
                        <a:spcBef>
                          <a:spcPts val="0"/>
                        </a:spcBef>
                        <a:spcAft>
                          <a:spcPts val="0"/>
                        </a:spcAft>
                      </a:pPr>
                      <a:r>
                        <a:rPr lang="fr-FR" sz="1100" u="none" dirty="0">
                          <a:solidFill>
                            <a:schemeClr val="tx1"/>
                          </a:solidFill>
                          <a:effectLst/>
                          <a:latin typeface="PF BeauSans Pro" panose="02000500000000020004" pitchFamily="50" charset="0"/>
                        </a:rPr>
                        <a:t>Adaptation à prévoir pour sécurité les ateliers de maintenance</a:t>
                      </a:r>
                    </a:p>
                    <a:p>
                      <a:pPr algn="just">
                        <a:lnSpc>
                          <a:spcPct val="107000"/>
                        </a:lnSpc>
                        <a:spcBef>
                          <a:spcPts val="0"/>
                        </a:spcBef>
                        <a:spcAft>
                          <a:spcPts val="0"/>
                        </a:spcAft>
                      </a:pPr>
                      <a:r>
                        <a:rPr lang="fr-FR" sz="1100" u="none" dirty="0">
                          <a:solidFill>
                            <a:schemeClr val="tx1"/>
                          </a:solidFill>
                          <a:effectLst/>
                          <a:latin typeface="PF BeauSans Pro" panose="02000500000000020004" pitchFamily="50" charset="0"/>
                        </a:rPr>
                        <a:t>Station de Champigneulles =&gt; uniquement BioGNC</a:t>
                      </a:r>
                    </a:p>
                  </a:txBody>
                  <a:tcPr marL="48832" marR="48832" marT="6782" marB="0" anchor="ctr">
                    <a:solidFill>
                      <a:srgbClr val="CFCEE4"/>
                    </a:solidFill>
                  </a:tcPr>
                </a:tc>
                <a:extLst>
                  <a:ext uri="{0D108BD9-81ED-4DB2-BD59-A6C34878D82A}">
                    <a16:rowId xmlns:a16="http://schemas.microsoft.com/office/drawing/2014/main" val="3748568344"/>
                  </a:ext>
                </a:extLst>
              </a:tr>
              <a:tr h="649224">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Maturité</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b="1" u="sng" dirty="0">
                          <a:effectLst/>
                          <a:latin typeface="PF BeauSans Pro" panose="02000500000000020004" pitchFamily="50" charset="0"/>
                        </a:rPr>
                        <a:t>Offres constructeurs </a:t>
                      </a:r>
                      <a:r>
                        <a:rPr lang="fr-FR" sz="1100" u="none" dirty="0">
                          <a:effectLst/>
                          <a:latin typeface="PF BeauSans Pro" panose="02000500000000020004" pitchFamily="50" charset="0"/>
                        </a:rPr>
                        <a:t>: </a:t>
                      </a:r>
                      <a:r>
                        <a:rPr lang="fr-FR" sz="1100" b="0" u="none" kern="1200" dirty="0">
                          <a:solidFill>
                            <a:schemeClr val="dk1"/>
                          </a:solidFill>
                          <a:effectLst/>
                          <a:latin typeface="PF BeauSans Pro" panose="02000500000000020004" pitchFamily="50" charset="0"/>
                          <a:ea typeface="+mn-ea"/>
                          <a:cs typeface="+mn-cs"/>
                        </a:rPr>
                        <a:t>Scania (G-série porteur ou tracteur), IVECO (porteur Hi-</a:t>
                      </a:r>
                      <a:r>
                        <a:rPr lang="fr-FR" sz="1100" b="0" u="none" kern="1200" dirty="0" err="1">
                          <a:solidFill>
                            <a:schemeClr val="dk1"/>
                          </a:solidFill>
                          <a:effectLst/>
                          <a:latin typeface="PF BeauSans Pro" panose="02000500000000020004" pitchFamily="50" charset="0"/>
                          <a:ea typeface="+mn-ea"/>
                          <a:cs typeface="+mn-cs"/>
                        </a:rPr>
                        <a:t>way</a:t>
                      </a:r>
                      <a:r>
                        <a:rPr lang="fr-FR" sz="1100" b="0" u="none" kern="1200" dirty="0">
                          <a:solidFill>
                            <a:schemeClr val="dk1"/>
                          </a:solidFill>
                          <a:effectLst/>
                          <a:latin typeface="PF BeauSans Pro" panose="02000500000000020004" pitchFamily="50" charset="0"/>
                          <a:ea typeface="+mn-ea"/>
                          <a:cs typeface="+mn-cs"/>
                        </a:rPr>
                        <a:t>/ </a:t>
                      </a:r>
                      <a:r>
                        <a:rPr lang="fr-FR" sz="1100" b="0" u="none" kern="1200" dirty="0" err="1">
                          <a:solidFill>
                            <a:schemeClr val="dk1"/>
                          </a:solidFill>
                          <a:effectLst/>
                          <a:latin typeface="PF BeauSans Pro" panose="02000500000000020004" pitchFamily="50" charset="0"/>
                          <a:ea typeface="+mn-ea"/>
                          <a:cs typeface="+mn-cs"/>
                        </a:rPr>
                        <a:t>S-way</a:t>
                      </a:r>
                      <a:r>
                        <a:rPr lang="fr-FR" sz="1100" b="0" u="none" kern="1200" dirty="0">
                          <a:solidFill>
                            <a:schemeClr val="dk1"/>
                          </a:solidFill>
                          <a:effectLst/>
                          <a:latin typeface="PF BeauSans Pro" panose="02000500000000020004" pitchFamily="50" charset="0"/>
                          <a:ea typeface="+mn-ea"/>
                          <a:cs typeface="+mn-cs"/>
                        </a:rPr>
                        <a:t>) ou tracteur </a:t>
                      </a:r>
                      <a:r>
                        <a:rPr lang="fr-FR" sz="1100" b="0" u="none" kern="1200" dirty="0" err="1">
                          <a:solidFill>
                            <a:schemeClr val="dk1"/>
                          </a:solidFill>
                          <a:effectLst/>
                          <a:latin typeface="PF BeauSans Pro" panose="02000500000000020004" pitchFamily="50" charset="0"/>
                          <a:ea typeface="+mn-ea"/>
                          <a:cs typeface="+mn-cs"/>
                        </a:rPr>
                        <a:t>S-way</a:t>
                      </a:r>
                      <a:r>
                        <a:rPr lang="fr-FR" sz="1100" b="0" u="none" kern="1200" dirty="0">
                          <a:solidFill>
                            <a:schemeClr val="dk1"/>
                          </a:solidFill>
                          <a:effectLst/>
                          <a:latin typeface="PF BeauSans Pro" panose="02000500000000020004" pitchFamily="50" charset="0"/>
                          <a:ea typeface="+mn-ea"/>
                          <a:cs typeface="+mn-cs"/>
                        </a:rPr>
                        <a:t> </a:t>
                      </a:r>
                      <a:endParaRPr lang="fr-FR" sz="1100" u="sng" dirty="0">
                        <a:effectLst/>
                        <a:latin typeface="PF BeauSans Pro" panose="02000500000000020004" pitchFamily="50" charset="0"/>
                      </a:endParaRPr>
                    </a:p>
                    <a:p>
                      <a:pPr algn="just">
                        <a:lnSpc>
                          <a:spcPct val="107000"/>
                        </a:lnSpc>
                        <a:spcBef>
                          <a:spcPts val="0"/>
                        </a:spcBef>
                        <a:spcAft>
                          <a:spcPts val="0"/>
                        </a:spcAft>
                      </a:pPr>
                      <a:r>
                        <a:rPr lang="fr-FR" sz="1100" b="1" u="sng" dirty="0">
                          <a:effectLst/>
                          <a:latin typeface="PF BeauSans Pro" panose="02000500000000020004" pitchFamily="50" charset="0"/>
                        </a:rPr>
                        <a:t>Maturité technologique assez conséquente </a:t>
                      </a:r>
                      <a:r>
                        <a:rPr lang="fr-FR" sz="1100" u="none" dirty="0">
                          <a:effectLst/>
                          <a:latin typeface="PF BeauSans Pro" panose="02000500000000020004" pitchFamily="50" charset="0"/>
                        </a:rPr>
                        <a:t>: 7 000 poids lourds roulant au GNV en France en 2021 </a:t>
                      </a:r>
                    </a:p>
                  </a:txBody>
                  <a:tcPr marL="48832" marR="48832" marT="6782" marB="0" anchor="ctr">
                    <a:solidFill>
                      <a:srgbClr val="E7E7F1"/>
                    </a:solidFill>
                  </a:tcPr>
                </a:tc>
                <a:extLst>
                  <a:ext uri="{0D108BD9-81ED-4DB2-BD59-A6C34878D82A}">
                    <a16:rowId xmlns:a16="http://schemas.microsoft.com/office/drawing/2014/main" val="1576838332"/>
                  </a:ext>
                </a:extLst>
              </a:tr>
              <a:tr h="632069">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Environnement</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dirty="0">
                          <a:effectLst/>
                          <a:latin typeface="PF BeauSans Pro" panose="02000500000000020004" pitchFamily="50" charset="0"/>
                        </a:rPr>
                        <a:t>Polluants atmosphériques : </a:t>
                      </a:r>
                      <a:r>
                        <a:rPr lang="fr-FR" sz="1100" u="none" dirty="0">
                          <a:effectLst/>
                          <a:latin typeface="PF BeauSans Pro" panose="02000500000000020004" pitchFamily="50" charset="0"/>
                        </a:rPr>
                        <a:t>Baisse de 70 % des émissions de GES du puit à la roue d’après la </a:t>
                      </a:r>
                      <a:r>
                        <a:rPr lang="fr-FR" sz="1100" kern="1200" dirty="0">
                          <a:solidFill>
                            <a:schemeClr val="dk1"/>
                          </a:solidFill>
                          <a:effectLst/>
                          <a:latin typeface="PF BeauSans Pro" panose="02000500000000020004" pitchFamily="50" charset="0"/>
                          <a:ea typeface="+mn-ea"/>
                          <a:cs typeface="+mn-cs"/>
                        </a:rPr>
                        <a:t>directive RED II pour le BioGNC</a:t>
                      </a:r>
                      <a:endParaRPr lang="fr-FR" sz="1100" dirty="0">
                        <a:effectLst/>
                        <a:latin typeface="PF BeauSans Pro" panose="02000500000000020004" pitchFamily="50"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lang="fr-FR" sz="1100" u="none" dirty="0">
                        <a:effectLst/>
                        <a:latin typeface="PF BeauSans Pro" panose="02000500000000020004" pitchFamily="50" charset="0"/>
                      </a:endParaRPr>
                    </a:p>
                    <a:p>
                      <a:pPr algn="just">
                        <a:lnSpc>
                          <a:spcPct val="107000"/>
                        </a:lnSpc>
                        <a:spcAft>
                          <a:spcPts val="0"/>
                        </a:spcAft>
                      </a:pPr>
                      <a:r>
                        <a:rPr lang="fr-FR" sz="1100" u="sng" dirty="0">
                          <a:effectLst/>
                          <a:latin typeface="PF BeauSans Pro" panose="02000500000000020004" pitchFamily="50" charset="0"/>
                        </a:rPr>
                        <a:t>Emissions sonores</a:t>
                      </a:r>
                      <a:r>
                        <a:rPr lang="fr-FR" sz="1100" u="none" dirty="0">
                          <a:effectLst/>
                          <a:latin typeface="PF BeauSans Pro" panose="02000500000000020004" pitchFamily="50" charset="0"/>
                        </a:rPr>
                        <a:t> </a:t>
                      </a:r>
                      <a:r>
                        <a:rPr lang="fr-FR" sz="1100" dirty="0">
                          <a:effectLst/>
                          <a:latin typeface="PF BeauSans Pro" panose="02000500000000020004" pitchFamily="50" charset="0"/>
                        </a:rPr>
                        <a:t>: Légères diminutions ressenties </a:t>
                      </a:r>
                    </a:p>
                  </a:txBody>
                  <a:tcPr marL="48832" marR="48832" marT="6782" marB="0" anchor="ctr">
                    <a:solidFill>
                      <a:srgbClr val="CFCEE4"/>
                    </a:solidFill>
                  </a:tcPr>
                </a:tc>
                <a:extLst>
                  <a:ext uri="{0D108BD9-81ED-4DB2-BD59-A6C34878D82A}">
                    <a16:rowId xmlns:a16="http://schemas.microsoft.com/office/drawing/2014/main" val="3268093238"/>
                  </a:ext>
                </a:extLst>
              </a:tr>
              <a:tr h="942614">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Exploitation</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algn="just">
                        <a:lnSpc>
                          <a:spcPct val="107000"/>
                        </a:lnSpc>
                        <a:spcAft>
                          <a:spcPts val="0"/>
                        </a:spcAft>
                      </a:pPr>
                      <a:r>
                        <a:rPr lang="fr-FR" sz="1100" u="sng" dirty="0">
                          <a:effectLst/>
                          <a:latin typeface="PF BeauSans Pro" panose="02000500000000020004" pitchFamily="50" charset="0"/>
                        </a:rPr>
                        <a:t>Autonomie </a:t>
                      </a:r>
                      <a:r>
                        <a:rPr lang="fr-FR" sz="1100" u="none" dirty="0">
                          <a:effectLst/>
                          <a:latin typeface="PF BeauSans Pro" panose="02000500000000020004" pitchFamily="50" charset="0"/>
                        </a:rPr>
                        <a:t>: 500 à 950 km </a:t>
                      </a:r>
                    </a:p>
                    <a:p>
                      <a:pPr algn="just">
                        <a:lnSpc>
                          <a:spcPct val="107000"/>
                        </a:lnSpc>
                        <a:spcAft>
                          <a:spcPts val="0"/>
                        </a:spcAft>
                      </a:pPr>
                      <a:endParaRPr lang="fr-FR" sz="1100" u="sng" dirty="0">
                        <a:effectLst/>
                        <a:latin typeface="PF BeauSans Pro" panose="02000500000000020004" pitchFamily="50" charset="0"/>
                      </a:endParaRPr>
                    </a:p>
                    <a:p>
                      <a:pPr algn="just">
                        <a:lnSpc>
                          <a:spcPct val="107000"/>
                        </a:lnSpc>
                        <a:spcAft>
                          <a:spcPts val="0"/>
                        </a:spcAft>
                      </a:pPr>
                      <a:r>
                        <a:rPr lang="fr-FR" sz="1100" u="sng" dirty="0">
                          <a:effectLst/>
                          <a:latin typeface="PF BeauSans Pro" panose="02000500000000020004" pitchFamily="50" charset="0"/>
                        </a:rPr>
                        <a:t>Temps de recharge : </a:t>
                      </a:r>
                      <a:r>
                        <a:rPr lang="fr-FR" sz="1100" u="none" dirty="0">
                          <a:effectLst/>
                          <a:latin typeface="PF BeauSans Pro" panose="02000500000000020004" pitchFamily="50" charset="0"/>
                        </a:rPr>
                        <a:t>Recharge rapide </a:t>
                      </a:r>
                      <a:r>
                        <a:rPr lang="fr-FR" sz="1100" u="none" dirty="0">
                          <a:effectLst/>
                          <a:latin typeface="PF BeauSans Pro" panose="02000500000000020004" pitchFamily="50" charset="0"/>
                          <a:sym typeface="Wingdings" panose="05000000000000000000" pitchFamily="2" charset="2"/>
                        </a:rPr>
                        <a:t></a:t>
                      </a:r>
                      <a:r>
                        <a:rPr lang="fr-FR" sz="1100" u="none" dirty="0">
                          <a:effectLst/>
                          <a:latin typeface="PF BeauSans Pro" panose="02000500000000020004" pitchFamily="50" charset="0"/>
                        </a:rPr>
                        <a:t> quasiment aussi efficace que diesel (20 minutes)</a:t>
                      </a:r>
                    </a:p>
                    <a:p>
                      <a:pPr algn="just">
                        <a:lnSpc>
                          <a:spcPct val="107000"/>
                        </a:lnSpc>
                        <a:spcAft>
                          <a:spcPts val="0"/>
                        </a:spcAft>
                      </a:pPr>
                      <a:r>
                        <a:rPr lang="fr-FR" sz="1100" u="none" dirty="0">
                          <a:effectLst/>
                          <a:latin typeface="PF BeauSans Pro" panose="02000500000000020004" pitchFamily="50" charset="0"/>
                        </a:rPr>
                        <a:t>                                   Recharge lente </a:t>
                      </a:r>
                      <a:r>
                        <a:rPr lang="fr-FR" sz="1100" u="none" dirty="0">
                          <a:effectLst/>
                          <a:latin typeface="PF BeauSans Pro" panose="02000500000000020004" pitchFamily="50" charset="0"/>
                          <a:sym typeface="Wingdings" panose="05000000000000000000" pitchFamily="2" charset="2"/>
                        </a:rPr>
                        <a:t> 5 à 8h</a:t>
                      </a:r>
                      <a:endParaRPr lang="fr-FR" sz="1100" u="none" dirty="0">
                        <a:effectLst/>
                        <a:latin typeface="PF BeauSans Pro" panose="02000500000000020004" pitchFamily="50" charset="0"/>
                      </a:endParaRPr>
                    </a:p>
                    <a:p>
                      <a:pPr algn="just">
                        <a:lnSpc>
                          <a:spcPct val="107000"/>
                        </a:lnSpc>
                        <a:spcAft>
                          <a:spcPts val="0"/>
                        </a:spcAft>
                      </a:pPr>
                      <a:endParaRPr lang="fr-FR" sz="1100" i="1" u="none" dirty="0">
                        <a:solidFill>
                          <a:schemeClr val="tx1"/>
                        </a:solidFill>
                        <a:effectLst/>
                        <a:latin typeface="PF BeauSans Pro" panose="02000500000000020004" pitchFamily="50"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b="0" u="sng" dirty="0">
                          <a:solidFill>
                            <a:schemeClr val="tx1"/>
                          </a:solidFill>
                          <a:effectLst/>
                        </a:rPr>
                        <a:t>Formations</a:t>
                      </a:r>
                      <a:r>
                        <a:rPr lang="fr-FR" sz="1100" u="none" dirty="0">
                          <a:solidFill>
                            <a:schemeClr val="tx1"/>
                          </a:solidFill>
                          <a:effectLst/>
                        </a:rPr>
                        <a:t> </a:t>
                      </a:r>
                      <a:r>
                        <a:rPr lang="fr-FR" sz="1100" dirty="0">
                          <a:solidFill>
                            <a:schemeClr val="tx1"/>
                          </a:solidFill>
                          <a:effectLst/>
                        </a:rPr>
                        <a:t>: </a:t>
                      </a:r>
                      <a:r>
                        <a:rPr lang="fr-FR" sz="1100" i="1" dirty="0">
                          <a:solidFill>
                            <a:schemeClr val="tx1"/>
                          </a:solidFill>
                          <a:effectLst/>
                        </a:rPr>
                        <a:t>1 jour/conducteur, chauffeurs, techniciens, pompiers ; ½ Journée sensibilisation utilisation gaz, ½ journée utilisation station GNV, 2h formation conduite, 2jours formations mécanicien (hors circuit haute pression)</a:t>
                      </a:r>
                    </a:p>
                  </a:txBody>
                  <a:tcPr marL="48832" marR="48832" marT="6782" marB="0" anchor="ctr">
                    <a:solidFill>
                      <a:srgbClr val="E7E7F1"/>
                    </a:solidFill>
                  </a:tcPr>
                </a:tc>
                <a:extLst>
                  <a:ext uri="{0D108BD9-81ED-4DB2-BD59-A6C34878D82A}">
                    <a16:rowId xmlns:a16="http://schemas.microsoft.com/office/drawing/2014/main" val="373972853"/>
                  </a:ext>
                </a:extLst>
              </a:tr>
              <a:tr h="485554">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Coûts d’achat</a:t>
                      </a:r>
                    </a:p>
                  </a:txBody>
                  <a:tcPr marL="37703" marR="37703" marT="5237" marB="0" anchor="ctr">
                    <a:solidFill>
                      <a:srgbClr val="57569A"/>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mn-ea"/>
                          <a:cs typeface="+mn-cs"/>
                        </a:rPr>
                        <a:t>Véhicules </a:t>
                      </a:r>
                      <a:r>
                        <a:rPr lang="fr-FR" sz="1100" u="none" kern="1200" dirty="0">
                          <a:solidFill>
                            <a:schemeClr val="dk1"/>
                          </a:solidFill>
                          <a:effectLst/>
                          <a:latin typeface="PF BeauSans Pro" panose="02000500000000020004" pitchFamily="50" charset="0"/>
                          <a:ea typeface="+mn-ea"/>
                          <a:cs typeface="+mn-cs"/>
                        </a:rPr>
                        <a:t>: 130 k€/HT </a:t>
                      </a:r>
                    </a:p>
                    <a:p>
                      <a:pPr marL="0" marR="0" lvl="0" indent="0" algn="just" defTabSz="914400" rtl="0" eaLnBrk="1" fontAlgn="auto" latinLnBrk="0" hangingPunct="1">
                        <a:lnSpc>
                          <a:spcPct val="107000"/>
                        </a:lnSpc>
                        <a:spcBef>
                          <a:spcPts val="0"/>
                        </a:spcBef>
                        <a:spcAft>
                          <a:spcPts val="0"/>
                        </a:spcAft>
                        <a:buClrTx/>
                        <a:buSzTx/>
                        <a:buFontTx/>
                        <a:buNone/>
                        <a:tabLst/>
                        <a:defRPr/>
                      </a:pPr>
                      <a:endParaRPr lang="fr-FR" sz="1100" u="sng" kern="1200" dirty="0">
                        <a:solidFill>
                          <a:schemeClr val="dk1"/>
                        </a:solidFill>
                        <a:effectLst/>
                        <a:latin typeface="PF BeauSans Pro" panose="02000500000000020004" pitchFamily="50" charset="0"/>
                        <a:ea typeface="+mn-ea"/>
                        <a:cs typeface="+mn-cs"/>
                        <a:sym typeface="Wingdings" panose="05000000000000000000" pitchFamily="2" charset="2"/>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mn-ea"/>
                          <a:cs typeface="+mn-cs"/>
                          <a:sym typeface="Wingdings" panose="05000000000000000000" pitchFamily="2" charset="2"/>
                        </a:rPr>
                        <a:t>Infrastructures </a:t>
                      </a:r>
                      <a:r>
                        <a:rPr lang="fr-FR" sz="1100" b="0" dirty="0">
                          <a:solidFill>
                            <a:schemeClr val="tx1"/>
                          </a:solidFill>
                          <a:effectLst/>
                          <a:latin typeface="PF BeauSans Pro" panose="02000500000000020004" pitchFamily="50" charset="0"/>
                          <a:sym typeface="Wingdings" panose="05000000000000000000" pitchFamily="2" charset="2"/>
                        </a:rPr>
                        <a:t>: </a:t>
                      </a:r>
                      <a:r>
                        <a:rPr lang="fr-FR" sz="1100" b="1" i="1" dirty="0">
                          <a:solidFill>
                            <a:schemeClr val="tx1"/>
                          </a:solidFill>
                          <a:effectLst/>
                          <a:latin typeface="PF BeauSans Pro" panose="02000500000000020004" pitchFamily="50" charset="0"/>
                          <a:sym typeface="Wingdings" panose="05000000000000000000" pitchFamily="2" charset="2"/>
                        </a:rPr>
                        <a:t>Station Charge lente </a:t>
                      </a:r>
                      <a:r>
                        <a:rPr lang="fr-FR" sz="1100" b="0" i="1" dirty="0">
                          <a:solidFill>
                            <a:schemeClr val="tx1"/>
                          </a:solidFill>
                          <a:effectLst/>
                          <a:latin typeface="PF BeauSans Pro" panose="02000500000000020004" pitchFamily="50" charset="0"/>
                          <a:sym typeface="Wingdings" panose="05000000000000000000" pitchFamily="2" charset="2"/>
                        </a:rPr>
                        <a:t>6 bornes : </a:t>
                      </a:r>
                      <a:r>
                        <a:rPr lang="fr-FR" sz="1100" b="1" i="1" dirty="0">
                          <a:solidFill>
                            <a:schemeClr val="tx1"/>
                          </a:solidFill>
                          <a:effectLst/>
                          <a:latin typeface="PF BeauSans Pro" panose="02000500000000020004" pitchFamily="50" charset="0"/>
                          <a:sym typeface="Wingdings" panose="05000000000000000000" pitchFamily="2" charset="2"/>
                        </a:rPr>
                        <a:t>250 k€</a:t>
                      </a:r>
                      <a:r>
                        <a:rPr lang="fr-FR" sz="1100" b="0" i="1" dirty="0">
                          <a:solidFill>
                            <a:schemeClr val="tx1"/>
                          </a:solidFill>
                          <a:effectLst/>
                          <a:latin typeface="PF BeauSans Pro" panose="02000500000000020004" pitchFamily="50" charset="0"/>
                          <a:sym typeface="Wingdings" panose="05000000000000000000" pitchFamily="2" charset="2"/>
                        </a:rPr>
                        <a:t>, Station </a:t>
                      </a:r>
                      <a:r>
                        <a:rPr lang="fr-FR" sz="1100" b="1" i="1" dirty="0">
                          <a:solidFill>
                            <a:schemeClr val="tx1"/>
                          </a:solidFill>
                          <a:effectLst/>
                          <a:latin typeface="PF BeauSans Pro" panose="02000500000000020004" pitchFamily="50" charset="0"/>
                          <a:sym typeface="Wingdings" panose="05000000000000000000" pitchFamily="2" charset="2"/>
                        </a:rPr>
                        <a:t>Charge rapide 1,2-1,7 M€ </a:t>
                      </a:r>
                      <a:r>
                        <a:rPr lang="fr-FR" sz="1100" b="0" i="1" dirty="0">
                          <a:solidFill>
                            <a:schemeClr val="tx1"/>
                          </a:solidFill>
                          <a:effectLst/>
                          <a:latin typeface="PF BeauSans Pro" panose="02000500000000020004" pitchFamily="50" charset="0"/>
                          <a:sym typeface="Wingdings" panose="05000000000000000000" pitchFamily="2" charset="2"/>
                        </a:rPr>
                        <a:t>(5 PL en même temps) (REX Saumur) </a:t>
                      </a:r>
                      <a:endParaRPr lang="fr-FR" sz="1100" b="0" i="1" dirty="0">
                        <a:solidFill>
                          <a:schemeClr val="tx1"/>
                        </a:solidFill>
                        <a:effectLst/>
                        <a:latin typeface="PF BeauSans Pro" panose="02000500000000020004" pitchFamily="50" charset="0"/>
                      </a:endParaRPr>
                    </a:p>
                  </a:txBody>
                  <a:tcPr marL="48832" marR="48832" marT="6782" marB="0" anchor="ctr">
                    <a:solidFill>
                      <a:srgbClr val="CFCEE4"/>
                    </a:solidFill>
                  </a:tcPr>
                </a:tc>
                <a:extLst>
                  <a:ext uri="{0D108BD9-81ED-4DB2-BD59-A6C34878D82A}">
                    <a16:rowId xmlns:a16="http://schemas.microsoft.com/office/drawing/2014/main" val="2196029251"/>
                  </a:ext>
                </a:extLst>
              </a:tr>
              <a:tr h="401642">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Coûts</a:t>
                      </a:r>
                      <a:br>
                        <a:rPr lang="fr-FR" sz="1400" b="1" kern="1200" dirty="0">
                          <a:solidFill>
                            <a:schemeClr val="lt1"/>
                          </a:solidFill>
                          <a:effectLst/>
                          <a:latin typeface="PF BeauSans Pro" panose="02000500000000020004" pitchFamily="50" charset="0"/>
                          <a:cs typeface="Times New Roman" panose="02020603050405020304" pitchFamily="18" charset="0"/>
                        </a:rPr>
                      </a:br>
                      <a:r>
                        <a:rPr lang="fr-FR" sz="1400" b="1" kern="1200" dirty="0">
                          <a:solidFill>
                            <a:schemeClr val="lt1"/>
                          </a:solidFill>
                          <a:effectLst/>
                          <a:latin typeface="PF BeauSans Pro" panose="02000500000000020004" pitchFamily="50" charset="0"/>
                          <a:cs typeface="Times New Roman" panose="02020603050405020304" pitchFamily="18" charset="0"/>
                        </a:rPr>
                        <a:t>d’exploitation</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rPr>
                        <a:t>Consommation kilométrique</a:t>
                      </a:r>
                      <a:r>
                        <a:rPr lang="fr-FR" sz="1100" u="none" kern="1200" dirty="0">
                          <a:solidFill>
                            <a:schemeClr val="dk1"/>
                          </a:solidFill>
                          <a:effectLst/>
                          <a:latin typeface="PF BeauSans Pro" panose="02000500000000020004" pitchFamily="50" charset="0"/>
                        </a:rPr>
                        <a:t> : 0,27 </a:t>
                      </a:r>
                      <a:r>
                        <a:rPr lang="fr-FR" sz="1100" u="none" kern="1200" dirty="0" err="1">
                          <a:solidFill>
                            <a:schemeClr val="dk1"/>
                          </a:solidFill>
                          <a:effectLst/>
                          <a:latin typeface="PF BeauSans Pro" panose="02000500000000020004" pitchFamily="50" charset="0"/>
                        </a:rPr>
                        <a:t>kgGNV</a:t>
                      </a:r>
                      <a:r>
                        <a:rPr lang="fr-FR" sz="1100" u="none" kern="1200" dirty="0">
                          <a:solidFill>
                            <a:schemeClr val="dk1"/>
                          </a:solidFill>
                          <a:effectLst/>
                          <a:latin typeface="PF BeauSans Pro" panose="02000500000000020004" pitchFamily="50" charset="0"/>
                        </a:rPr>
                        <a:t>/km </a:t>
                      </a: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Prix carburant </a:t>
                      </a:r>
                      <a:r>
                        <a:rPr lang="fr-FR" sz="1100" u="none"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 1,63 €HT/kg </a:t>
                      </a:r>
                      <a:r>
                        <a:rPr lang="fr-FR" sz="1100" b="1" u="none"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(BioGNC) </a:t>
                      </a: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Maintenance</a:t>
                      </a:r>
                      <a:r>
                        <a:rPr lang="fr-FR" sz="1100" u="none"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 : 0,17 €HT/km </a:t>
                      </a:r>
                      <a:endParaRPr lang="fr-FR" sz="1100" u="none" dirty="0">
                        <a:effectLst/>
                        <a:highlight>
                          <a:srgbClr val="FFFF00"/>
                        </a:highlight>
                        <a:latin typeface="PF BeauSans Pro" panose="02000500000000020004" pitchFamily="50" charset="0"/>
                        <a:ea typeface="Arial" panose="020B0604020202020204" pitchFamily="34" charset="0"/>
                        <a:cs typeface="Times New Roman" panose="02020603050405020304" pitchFamily="18" charset="0"/>
                      </a:endParaRPr>
                    </a:p>
                  </a:txBody>
                  <a:tcPr marL="48832" marR="48832" marT="6782" marB="0" anchor="ctr">
                    <a:solidFill>
                      <a:srgbClr val="E7E7F1"/>
                    </a:solidFill>
                  </a:tcPr>
                </a:tc>
                <a:extLst>
                  <a:ext uri="{0D108BD9-81ED-4DB2-BD59-A6C34878D82A}">
                    <a16:rowId xmlns:a16="http://schemas.microsoft.com/office/drawing/2014/main" val="3527005075"/>
                  </a:ext>
                </a:extLst>
              </a:tr>
            </a:tbl>
          </a:graphicData>
        </a:graphic>
      </p:graphicFrame>
      <p:pic>
        <p:nvPicPr>
          <p:cNvPr id="3" name="Image 2">
            <a:extLst>
              <a:ext uri="{FF2B5EF4-FFF2-40B4-BE49-F238E27FC236}">
                <a16:creationId xmlns:a16="http://schemas.microsoft.com/office/drawing/2014/main" id="{45863982-5AE7-3BC3-3B0D-ED1525639D6F}"/>
              </a:ext>
            </a:extLst>
          </p:cNvPr>
          <p:cNvPicPr>
            <a:picLocks noChangeAspect="1"/>
          </p:cNvPicPr>
          <p:nvPr/>
        </p:nvPicPr>
        <p:blipFill>
          <a:blip r:embed="rId5"/>
          <a:stretch>
            <a:fillRect/>
          </a:stretch>
        </p:blipFill>
        <p:spPr>
          <a:xfrm>
            <a:off x="9823746" y="3364993"/>
            <a:ext cx="590807" cy="470431"/>
          </a:xfrm>
          <a:prstGeom prst="rect">
            <a:avLst/>
          </a:prstGeom>
        </p:spPr>
      </p:pic>
      <p:pic>
        <p:nvPicPr>
          <p:cNvPr id="2" name="Picture 18" descr="Les bonnes raisons de rouler au GNV - Comprendre l'Automobile">
            <a:extLst>
              <a:ext uri="{FF2B5EF4-FFF2-40B4-BE49-F238E27FC236}">
                <a16:creationId xmlns:a16="http://schemas.microsoft.com/office/drawing/2014/main" id="{B1D5A3BF-4780-7737-0E59-B1B8BFB217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1693" y="1041031"/>
            <a:ext cx="701963" cy="486695"/>
          </a:xfrm>
          <a:prstGeom prst="rect">
            <a:avLst/>
          </a:prstGeom>
          <a:noFill/>
          <a:extLst>
            <a:ext uri="{909E8E84-426E-40DD-AFC4-6F175D3DCCD1}">
              <a14:hiddenFill xmlns:a14="http://schemas.microsoft.com/office/drawing/2010/main">
                <a:solidFill>
                  <a:srgbClr val="FFFFFF"/>
                </a:solidFill>
              </a14:hiddenFill>
            </a:ext>
          </a:extLst>
        </p:spPr>
      </p:pic>
      <p:sp>
        <p:nvSpPr>
          <p:cNvPr id="6" name="Titre 6">
            <a:extLst>
              <a:ext uri="{FF2B5EF4-FFF2-40B4-BE49-F238E27FC236}">
                <a16:creationId xmlns:a16="http://schemas.microsoft.com/office/drawing/2014/main" id="{0C25CFC5-9EDF-0425-201F-9E79C6432851}"/>
              </a:ext>
            </a:extLst>
          </p:cNvPr>
          <p:cNvSpPr>
            <a:spLocks noGrp="1"/>
          </p:cNvSpPr>
          <p:nvPr>
            <p:ph type="title"/>
          </p:nvPr>
        </p:nvSpPr>
        <p:spPr>
          <a:xfrm>
            <a:off x="2128800" y="126000"/>
            <a:ext cx="5580000" cy="648000"/>
          </a:xfrm>
        </p:spPr>
        <p:txBody>
          <a:bodyPr>
            <a:normAutofit fontScale="90000"/>
          </a:bodyPr>
          <a:lstStyle/>
          <a:p>
            <a:r>
              <a:rPr lang="fr-FR" dirty="0"/>
              <a:t>2 – les technologies de Carburants alternatifs</a:t>
            </a:r>
          </a:p>
        </p:txBody>
      </p:sp>
      <p:sp>
        <p:nvSpPr>
          <p:cNvPr id="7" name="Espace réservé de la date 6">
            <a:extLst>
              <a:ext uri="{FF2B5EF4-FFF2-40B4-BE49-F238E27FC236}">
                <a16:creationId xmlns:a16="http://schemas.microsoft.com/office/drawing/2014/main" id="{958FAB93-F956-80EB-BAA3-F457659F6DAC}"/>
              </a:ext>
            </a:extLst>
          </p:cNvPr>
          <p:cNvSpPr>
            <a:spLocks noGrp="1"/>
          </p:cNvSpPr>
          <p:nvPr>
            <p:ph type="dt" sz="half" idx="12"/>
          </p:nvPr>
        </p:nvSpPr>
        <p:spPr/>
        <p:txBody>
          <a:bodyPr/>
          <a:lstStyle/>
          <a:p>
            <a:r>
              <a:rPr lang="fr-FR"/>
              <a:t>17/06/2025</a:t>
            </a:r>
          </a:p>
        </p:txBody>
      </p:sp>
      <p:sp>
        <p:nvSpPr>
          <p:cNvPr id="8" name="Espace réservé du pied de page 7">
            <a:extLst>
              <a:ext uri="{FF2B5EF4-FFF2-40B4-BE49-F238E27FC236}">
                <a16:creationId xmlns:a16="http://schemas.microsoft.com/office/drawing/2014/main" id="{1E7B0BB6-7851-7396-8412-6F9F2BF08560}"/>
              </a:ext>
            </a:extLst>
          </p:cNvPr>
          <p:cNvSpPr>
            <a:spLocks noGrp="1"/>
          </p:cNvSpPr>
          <p:nvPr>
            <p:ph type="ftr" sz="quarter" idx="11"/>
          </p:nvPr>
        </p:nvSpPr>
        <p:spPr/>
        <p:txBody>
          <a:bodyPr/>
          <a:lstStyle/>
          <a:p>
            <a:r>
              <a:rPr lang="fr-FR"/>
              <a:t>Présentation Tenerrdis - Atelier mobilités</a:t>
            </a:r>
            <a:endParaRPr lang="fr-FR" dirty="0"/>
          </a:p>
        </p:txBody>
      </p:sp>
    </p:spTree>
    <p:extLst>
      <p:ext uri="{BB962C8B-B14F-4D97-AF65-F5344CB8AC3E}">
        <p14:creationId xmlns:p14="http://schemas.microsoft.com/office/powerpoint/2010/main" val="620661392"/>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54A0E-B188-529B-9F42-5D4C404A5F13}"/>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7210C8AC-09B7-BEE3-6F70-116D7F33FB9F}"/>
              </a:ext>
            </a:extLst>
          </p:cNvPr>
          <p:cNvSpPr txBox="1"/>
          <p:nvPr/>
        </p:nvSpPr>
        <p:spPr>
          <a:xfrm>
            <a:off x="2947633" y="1098777"/>
            <a:ext cx="2847373" cy="380873"/>
          </a:xfrm>
          <a:prstGeom prst="rect">
            <a:avLst/>
          </a:prstGeom>
          <a:noFill/>
        </p:spPr>
        <p:txBody>
          <a:bodyPr wrap="square" rtlCol="0">
            <a:spAutoFit/>
          </a:bodyPr>
          <a:lstStyle/>
          <a:p>
            <a:pPr algn="ctr"/>
            <a:r>
              <a:rPr lang="fr-FR" sz="1875" dirty="0">
                <a:latin typeface="PF BeauSans Pro" panose="02000500000000020004" pitchFamily="50" charset="0"/>
              </a:rPr>
              <a:t>PL 44t Electrique</a:t>
            </a:r>
          </a:p>
        </p:txBody>
      </p:sp>
      <p:pic>
        <p:nvPicPr>
          <p:cNvPr id="3" name="Image 2">
            <a:extLst>
              <a:ext uri="{FF2B5EF4-FFF2-40B4-BE49-F238E27FC236}">
                <a16:creationId xmlns:a16="http://schemas.microsoft.com/office/drawing/2014/main" id="{DE4379CC-7E10-6E10-428E-C845F1D393C5}"/>
              </a:ext>
            </a:extLst>
          </p:cNvPr>
          <p:cNvPicPr>
            <a:picLocks noChangeAspect="1"/>
          </p:cNvPicPr>
          <p:nvPr/>
        </p:nvPicPr>
        <p:blipFill>
          <a:blip r:embed="rId3"/>
          <a:stretch>
            <a:fillRect/>
          </a:stretch>
        </p:blipFill>
        <p:spPr>
          <a:xfrm>
            <a:off x="8970288" y="4444150"/>
            <a:ext cx="477004" cy="469261"/>
          </a:xfrm>
          <a:prstGeom prst="rect">
            <a:avLst/>
          </a:prstGeom>
        </p:spPr>
      </p:pic>
      <p:graphicFrame>
        <p:nvGraphicFramePr>
          <p:cNvPr id="5" name="Tableau 4">
            <a:extLst>
              <a:ext uri="{FF2B5EF4-FFF2-40B4-BE49-F238E27FC236}">
                <a16:creationId xmlns:a16="http://schemas.microsoft.com/office/drawing/2014/main" id="{394F3932-8BED-75B6-91F1-956EFE97A045}"/>
              </a:ext>
            </a:extLst>
          </p:cNvPr>
          <p:cNvGraphicFramePr>
            <a:graphicFrameLocks noGrp="1"/>
          </p:cNvGraphicFramePr>
          <p:nvPr/>
        </p:nvGraphicFramePr>
        <p:xfrm>
          <a:off x="1851992" y="1641023"/>
          <a:ext cx="8565046" cy="4800749"/>
        </p:xfrm>
        <a:graphic>
          <a:graphicData uri="http://schemas.openxmlformats.org/drawingml/2006/table">
            <a:tbl>
              <a:tblPr firstCol="1" bandRow="1">
                <a:tableStyleId>{93296810-A885-4BE3-A3E7-6D5BEEA58F35}</a:tableStyleId>
              </a:tblPr>
              <a:tblGrid>
                <a:gridCol w="1515179">
                  <a:extLst>
                    <a:ext uri="{9D8B030D-6E8A-4147-A177-3AD203B41FA5}">
                      <a16:colId xmlns:a16="http://schemas.microsoft.com/office/drawing/2014/main" val="4259142779"/>
                    </a:ext>
                  </a:extLst>
                </a:gridCol>
                <a:gridCol w="7049867">
                  <a:extLst>
                    <a:ext uri="{9D8B030D-6E8A-4147-A177-3AD203B41FA5}">
                      <a16:colId xmlns:a16="http://schemas.microsoft.com/office/drawing/2014/main" val="2605437133"/>
                    </a:ext>
                  </a:extLst>
                </a:gridCol>
              </a:tblGrid>
              <a:tr h="429180">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rPr>
                        <a:t>Remarques générales</a:t>
                      </a:r>
                    </a:p>
                  </a:txBody>
                  <a:tcPr marL="37703" marR="37703" marT="5237" marB="0" anchor="ctr">
                    <a:solidFill>
                      <a:srgbClr val="57569A"/>
                    </a:solidFill>
                  </a:tcPr>
                </a:tc>
                <a:tc>
                  <a:txBody>
                    <a:bodyPr/>
                    <a:lstStyle/>
                    <a:p>
                      <a:pPr algn="just">
                        <a:lnSpc>
                          <a:spcPct val="107000"/>
                        </a:lnSpc>
                        <a:spcBef>
                          <a:spcPts val="0"/>
                        </a:spcBef>
                        <a:spcAft>
                          <a:spcPts val="0"/>
                        </a:spcAft>
                      </a:pPr>
                      <a:r>
                        <a:rPr lang="fr-FR" sz="1100" u="none" dirty="0">
                          <a:solidFill>
                            <a:schemeClr val="tx1"/>
                          </a:solidFill>
                          <a:effectLst/>
                          <a:latin typeface="PF BeauSans Pro" panose="02000500000000020004" pitchFamily="50" charset="0"/>
                        </a:rPr>
                        <a:t>Amélioration de la capacité de batterie embarquée permettant une amélioration de l’autonomie</a:t>
                      </a:r>
                    </a:p>
                    <a:p>
                      <a:pPr algn="just">
                        <a:lnSpc>
                          <a:spcPct val="107000"/>
                        </a:lnSpc>
                        <a:spcBef>
                          <a:spcPts val="0"/>
                        </a:spcBef>
                        <a:spcAft>
                          <a:spcPts val="0"/>
                        </a:spcAft>
                      </a:pPr>
                      <a:r>
                        <a:rPr lang="fr-FR" sz="1100" u="none" dirty="0">
                          <a:solidFill>
                            <a:schemeClr val="tx1"/>
                          </a:solidFill>
                          <a:effectLst/>
                          <a:latin typeface="PF BeauSans Pro" panose="02000500000000020004" pitchFamily="50" charset="0"/>
                        </a:rPr>
                        <a:t>Augmentation de la puissance des chargeurs permettant de diminuer le temps de recharge (attention à la puissance de raccordement électrique qui peut entrainer des couts importants)</a:t>
                      </a:r>
                    </a:p>
                  </a:txBody>
                  <a:tcPr marL="48832" marR="48832" marT="6782" marB="0" anchor="ctr">
                    <a:solidFill>
                      <a:srgbClr val="CFCEE4"/>
                    </a:solidFill>
                  </a:tcPr>
                </a:tc>
                <a:extLst>
                  <a:ext uri="{0D108BD9-81ED-4DB2-BD59-A6C34878D82A}">
                    <a16:rowId xmlns:a16="http://schemas.microsoft.com/office/drawing/2014/main" val="3127756704"/>
                  </a:ext>
                </a:extLst>
              </a:tr>
              <a:tr h="951550">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Maturité</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algn="just">
                        <a:lnSpc>
                          <a:spcPct val="107000"/>
                        </a:lnSpc>
                        <a:spcBef>
                          <a:spcPts val="0"/>
                        </a:spcBef>
                        <a:spcAft>
                          <a:spcPts val="0"/>
                        </a:spcAft>
                      </a:pPr>
                      <a:r>
                        <a:rPr lang="fr-FR" sz="1100" b="1" u="sng" dirty="0">
                          <a:effectLst/>
                          <a:latin typeface="PF BeauSans Pro" panose="02000500000000020004" pitchFamily="50" charset="0"/>
                        </a:rPr>
                        <a:t>Maturité technologique assez faible </a:t>
                      </a:r>
                      <a:r>
                        <a:rPr lang="fr-FR" sz="1100" u="none" dirty="0">
                          <a:effectLst/>
                          <a:latin typeface="PF BeauSans Pro" panose="02000500000000020004" pitchFamily="50" charset="0"/>
                        </a:rPr>
                        <a:t>:  quelques livraisons effectuées (un Volvo en janvier 2023 et un Scania en novembre 2023) / Mercedes </a:t>
                      </a:r>
                      <a:r>
                        <a:rPr lang="fr-FR" sz="1100" u="none" dirty="0">
                          <a:effectLst/>
                          <a:latin typeface="PF BeauSans Pro" panose="02000500000000020004" pitchFamily="50" charset="0"/>
                          <a:sym typeface="Wingdings" panose="05000000000000000000" pitchFamily="2" charset="2"/>
                        </a:rPr>
                        <a:t> début production 2024 </a:t>
                      </a:r>
                      <a:r>
                        <a:rPr lang="fr-FR" sz="1100" u="none" dirty="0">
                          <a:effectLst/>
                          <a:latin typeface="PF BeauSans Pro" panose="02000500000000020004" pitchFamily="50" charset="0"/>
                        </a:rPr>
                        <a:t>et Renault a commencé la sienne fin 2023 / IVECO </a:t>
                      </a:r>
                      <a:r>
                        <a:rPr lang="fr-FR" sz="1100" u="none" dirty="0">
                          <a:effectLst/>
                          <a:latin typeface="PF BeauSans Pro" panose="02000500000000020004" pitchFamily="50" charset="0"/>
                          <a:sym typeface="Wingdings" panose="05000000000000000000" pitchFamily="2" charset="2"/>
                        </a:rPr>
                        <a:t> premiers exemplaires livrés fin 2023</a:t>
                      </a:r>
                    </a:p>
                    <a:p>
                      <a:pPr algn="just">
                        <a:lnSpc>
                          <a:spcPct val="107000"/>
                        </a:lnSpc>
                        <a:spcBef>
                          <a:spcPts val="0"/>
                        </a:spcBef>
                        <a:spcAft>
                          <a:spcPts val="0"/>
                        </a:spcAft>
                      </a:pPr>
                      <a:endParaRPr lang="fr-FR" sz="1100" u="none" dirty="0">
                        <a:effectLst/>
                        <a:latin typeface="PF BeauSans Pro" panose="02000500000000020004" pitchFamily="50" charset="0"/>
                      </a:endParaRPr>
                    </a:p>
                    <a:p>
                      <a:pPr algn="just">
                        <a:lnSpc>
                          <a:spcPct val="107000"/>
                        </a:lnSpc>
                        <a:spcBef>
                          <a:spcPts val="0"/>
                        </a:spcBef>
                        <a:spcAft>
                          <a:spcPts val="0"/>
                        </a:spcAft>
                      </a:pPr>
                      <a:endParaRPr lang="fr-FR" sz="1100" u="none" dirty="0">
                        <a:effectLst/>
                        <a:latin typeface="PF BeauSans Pro" panose="02000500000000020004" pitchFamily="50"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b="1" u="sng" dirty="0">
                          <a:effectLst/>
                          <a:latin typeface="PF BeauSans Pro" panose="02000500000000020004" pitchFamily="50" charset="0"/>
                        </a:rPr>
                        <a:t>Offres constructeurs </a:t>
                      </a:r>
                      <a:r>
                        <a:rPr lang="fr-FR" sz="1100" u="none" dirty="0">
                          <a:effectLst/>
                          <a:latin typeface="PF BeauSans Pro" panose="02000500000000020004" pitchFamily="50" charset="0"/>
                        </a:rPr>
                        <a:t>: </a:t>
                      </a:r>
                      <a:r>
                        <a:rPr lang="fr-FR" sz="1100" b="0" u="none" kern="1200" dirty="0">
                          <a:solidFill>
                            <a:schemeClr val="dk1"/>
                          </a:solidFill>
                          <a:effectLst/>
                          <a:latin typeface="PF BeauSans Pro" panose="02000500000000020004" pitchFamily="50" charset="0"/>
                          <a:ea typeface="+mn-ea"/>
                          <a:cs typeface="+mn-cs"/>
                        </a:rPr>
                        <a:t>Mercedes (e-</a:t>
                      </a:r>
                      <a:r>
                        <a:rPr lang="fr-FR" sz="1100" b="0" u="none" kern="1200" dirty="0" err="1">
                          <a:solidFill>
                            <a:schemeClr val="dk1"/>
                          </a:solidFill>
                          <a:effectLst/>
                          <a:latin typeface="PF BeauSans Pro" panose="02000500000000020004" pitchFamily="50" charset="0"/>
                          <a:ea typeface="+mn-ea"/>
                          <a:cs typeface="+mn-cs"/>
                        </a:rPr>
                        <a:t>actros</a:t>
                      </a:r>
                      <a:r>
                        <a:rPr lang="fr-FR" sz="1100" b="0" u="none" kern="1200" dirty="0">
                          <a:solidFill>
                            <a:schemeClr val="dk1"/>
                          </a:solidFill>
                          <a:effectLst/>
                          <a:latin typeface="PF BeauSans Pro" panose="02000500000000020004" pitchFamily="50" charset="0"/>
                          <a:ea typeface="+mn-ea"/>
                          <a:cs typeface="+mn-cs"/>
                        </a:rPr>
                        <a:t> 600 </a:t>
                      </a:r>
                      <a:r>
                        <a:rPr lang="fr-FR" sz="1100" b="0" u="none" kern="1200" dirty="0">
                          <a:solidFill>
                            <a:schemeClr val="dk1"/>
                          </a:solidFill>
                          <a:effectLst/>
                          <a:latin typeface="PF BeauSans Pro" panose="02000500000000020004" pitchFamily="50" charset="0"/>
                          <a:ea typeface="+mn-ea"/>
                          <a:cs typeface="+mn-cs"/>
                          <a:sym typeface="Wingdings" panose="05000000000000000000" pitchFamily="2" charset="2"/>
                        </a:rPr>
                        <a:t> tracteur</a:t>
                      </a:r>
                      <a:r>
                        <a:rPr lang="fr-FR" sz="1100" b="0" u="none" kern="1200" dirty="0">
                          <a:solidFill>
                            <a:schemeClr val="dk1"/>
                          </a:solidFill>
                          <a:effectLst/>
                          <a:latin typeface="PF BeauSans Pro" panose="02000500000000020004" pitchFamily="50" charset="0"/>
                          <a:ea typeface="+mn-ea"/>
                          <a:cs typeface="+mn-cs"/>
                        </a:rPr>
                        <a:t>), Scania (45s ou 45r porteur ou tracteur), Volvo (FH Electric porteur ou tracteur), Renault (E-tech porteur ou tracteur), NIKOLA (filiale IVECO)  </a:t>
                      </a:r>
                      <a:r>
                        <a:rPr lang="fr-FR" sz="1100" b="0" u="none" kern="1200" dirty="0">
                          <a:solidFill>
                            <a:schemeClr val="dk1"/>
                          </a:solidFill>
                          <a:effectLst/>
                          <a:latin typeface="PF BeauSans Pro" panose="02000500000000020004" pitchFamily="50" charset="0"/>
                          <a:ea typeface="+mn-ea"/>
                          <a:cs typeface="+mn-cs"/>
                          <a:sym typeface="Wingdings" panose="05000000000000000000" pitchFamily="2" charset="2"/>
                        </a:rPr>
                        <a:t> TRE BEV tracteur  / IVECO BEV tracteur</a:t>
                      </a: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b="0" u="none" kern="1200" dirty="0">
                          <a:solidFill>
                            <a:schemeClr val="dk1"/>
                          </a:solidFill>
                          <a:effectLst/>
                          <a:latin typeface="PF BeauSans Pro" panose="02000500000000020004" pitchFamily="50" charset="0"/>
                          <a:ea typeface="+mn-ea"/>
                          <a:cs typeface="+mn-cs"/>
                          <a:sym typeface="Wingdings" panose="05000000000000000000" pitchFamily="2" charset="2"/>
                        </a:rPr>
                        <a:t>Hybrides rechargeables proposés chez Scania</a:t>
                      </a:r>
                      <a:endParaRPr lang="fr-FR" sz="1100" b="0" u="none" kern="1200" dirty="0">
                        <a:solidFill>
                          <a:schemeClr val="dk1"/>
                        </a:solidFill>
                        <a:effectLst/>
                        <a:latin typeface="PF BeauSans Pro" panose="02000500000000020004" pitchFamily="50" charset="0"/>
                        <a:ea typeface="+mn-ea"/>
                        <a:cs typeface="+mn-cs"/>
                      </a:endParaRPr>
                    </a:p>
                  </a:txBody>
                  <a:tcPr marL="48832" marR="48832" marT="6782" marB="0" anchor="ctr">
                    <a:solidFill>
                      <a:srgbClr val="E7E7F1"/>
                    </a:solidFill>
                  </a:tcPr>
                </a:tc>
                <a:extLst>
                  <a:ext uri="{0D108BD9-81ED-4DB2-BD59-A6C34878D82A}">
                    <a16:rowId xmlns:a16="http://schemas.microsoft.com/office/drawing/2014/main" val="4188762597"/>
                  </a:ext>
                </a:extLst>
              </a:tr>
              <a:tr h="697097">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Environnement</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b="1" u="sng" dirty="0">
                          <a:effectLst/>
                          <a:latin typeface="PF BeauSans Pro" panose="02000500000000020004" pitchFamily="50" charset="0"/>
                        </a:rPr>
                        <a:t>Polluants atmosphériques </a:t>
                      </a:r>
                      <a:r>
                        <a:rPr lang="fr-FR" sz="1100" b="1" u="none" dirty="0">
                          <a:effectLst/>
                          <a:latin typeface="PF BeauSans Pro" panose="02000500000000020004" pitchFamily="50" charset="0"/>
                        </a:rPr>
                        <a:t>: </a:t>
                      </a:r>
                      <a:r>
                        <a:rPr lang="fr-FR" sz="1100" kern="1200" dirty="0">
                          <a:solidFill>
                            <a:schemeClr val="dk1"/>
                          </a:solidFill>
                          <a:effectLst/>
                          <a:latin typeface="PF BeauSans Pro" panose="02000500000000020004" pitchFamily="50" charset="0"/>
                          <a:ea typeface="+mn-ea"/>
                          <a:cs typeface="+mn-cs"/>
                        </a:rPr>
                        <a:t>Baisse de 95 % des émissions de CO2 du puit à la roue (mix français) d’après la directive RED II</a:t>
                      </a:r>
                    </a:p>
                    <a:p>
                      <a:pPr algn="just">
                        <a:lnSpc>
                          <a:spcPct val="107000"/>
                        </a:lnSpc>
                        <a:spcAft>
                          <a:spcPts val="0"/>
                        </a:spcAft>
                      </a:pPr>
                      <a:r>
                        <a:rPr lang="fr-FR" sz="1100" b="1" u="sng" dirty="0">
                          <a:effectLst/>
                          <a:latin typeface="PF BeauSans Pro" panose="02000500000000020004" pitchFamily="50" charset="0"/>
                        </a:rPr>
                        <a:t>Emissions sonores</a:t>
                      </a:r>
                      <a:r>
                        <a:rPr lang="fr-FR" sz="1100" b="1" u="none" dirty="0">
                          <a:effectLst/>
                          <a:latin typeface="PF BeauSans Pro" panose="02000500000000020004" pitchFamily="50" charset="0"/>
                        </a:rPr>
                        <a:t> </a:t>
                      </a:r>
                      <a:r>
                        <a:rPr lang="fr-FR" sz="1100" dirty="0">
                          <a:effectLst/>
                          <a:latin typeface="PF BeauSans Pro" panose="02000500000000020004" pitchFamily="50" charset="0"/>
                        </a:rPr>
                        <a:t>: Diminution (véhicules électriques)  </a:t>
                      </a:r>
                    </a:p>
                  </a:txBody>
                  <a:tcPr marL="48832" marR="48832" marT="6782" marB="0" anchor="ctr">
                    <a:solidFill>
                      <a:srgbClr val="CFCEE4"/>
                    </a:solidFill>
                  </a:tcPr>
                </a:tc>
                <a:extLst>
                  <a:ext uri="{0D108BD9-81ED-4DB2-BD59-A6C34878D82A}">
                    <a16:rowId xmlns:a16="http://schemas.microsoft.com/office/drawing/2014/main" val="3921155295"/>
                  </a:ext>
                </a:extLst>
              </a:tr>
              <a:tr h="679175">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Exploitation</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algn="just">
                        <a:lnSpc>
                          <a:spcPct val="107000"/>
                        </a:lnSpc>
                        <a:spcAft>
                          <a:spcPts val="0"/>
                        </a:spcAft>
                      </a:pPr>
                      <a:r>
                        <a:rPr lang="fr-FR" sz="1100" b="1" u="sng" dirty="0">
                          <a:effectLst/>
                          <a:latin typeface="PF BeauSans Pro" panose="02000500000000020004" pitchFamily="50" charset="0"/>
                        </a:rPr>
                        <a:t>Autonomie </a:t>
                      </a:r>
                      <a:r>
                        <a:rPr lang="fr-FR" sz="1100" b="1" u="none" dirty="0">
                          <a:effectLst/>
                          <a:latin typeface="PF BeauSans Pro" panose="02000500000000020004" pitchFamily="50" charset="0"/>
                        </a:rPr>
                        <a:t>: </a:t>
                      </a:r>
                      <a:r>
                        <a:rPr lang="fr-FR" sz="1100" u="none" dirty="0">
                          <a:effectLst/>
                          <a:latin typeface="PF BeauSans Pro" panose="02000500000000020004" pitchFamily="50" charset="0"/>
                        </a:rPr>
                        <a:t>de 300 km  à 500 km (e-</a:t>
                      </a:r>
                      <a:r>
                        <a:rPr lang="fr-FR" sz="1100" u="none" dirty="0" err="1">
                          <a:effectLst/>
                          <a:latin typeface="PF BeauSans Pro" panose="02000500000000020004" pitchFamily="50" charset="0"/>
                        </a:rPr>
                        <a:t>actros</a:t>
                      </a:r>
                      <a:r>
                        <a:rPr lang="fr-FR" sz="1100" u="none" dirty="0">
                          <a:effectLst/>
                          <a:latin typeface="PF BeauSans Pro" panose="02000500000000020004" pitchFamily="50" charset="0"/>
                        </a:rPr>
                        <a:t> 600) </a:t>
                      </a:r>
                    </a:p>
                    <a:p>
                      <a:pPr algn="just">
                        <a:lnSpc>
                          <a:spcPct val="107000"/>
                        </a:lnSpc>
                        <a:spcAft>
                          <a:spcPts val="0"/>
                        </a:spcAft>
                      </a:pPr>
                      <a:endParaRPr lang="fr-FR" sz="1100" u="sng" dirty="0">
                        <a:effectLst/>
                        <a:latin typeface="PF BeauSans Pro" panose="02000500000000020004" pitchFamily="50" charset="0"/>
                      </a:endParaRPr>
                    </a:p>
                    <a:p>
                      <a:pPr algn="just">
                        <a:lnSpc>
                          <a:spcPct val="107000"/>
                        </a:lnSpc>
                        <a:spcAft>
                          <a:spcPts val="0"/>
                        </a:spcAft>
                      </a:pPr>
                      <a:r>
                        <a:rPr lang="fr-FR" sz="1100" b="1" u="sng" dirty="0">
                          <a:effectLst/>
                          <a:latin typeface="PF BeauSans Pro" panose="02000500000000020004" pitchFamily="50" charset="0"/>
                        </a:rPr>
                        <a:t>Temps de recharge</a:t>
                      </a:r>
                      <a:r>
                        <a:rPr lang="fr-FR" sz="1100" b="1" u="none" dirty="0">
                          <a:effectLst/>
                          <a:latin typeface="PF BeauSans Pro" panose="02000500000000020004" pitchFamily="50" charset="0"/>
                        </a:rPr>
                        <a:t> </a:t>
                      </a:r>
                      <a:r>
                        <a:rPr lang="fr-FR" sz="1100" u="none" dirty="0">
                          <a:effectLst/>
                          <a:latin typeface="PF BeauSans Pro" panose="02000500000000020004" pitchFamily="50" charset="0"/>
                        </a:rPr>
                        <a:t>: de 20% à 80% en 30 min avec une borne de 1MWh (e-</a:t>
                      </a:r>
                      <a:r>
                        <a:rPr lang="fr-FR" sz="1100" u="none" dirty="0" err="1">
                          <a:effectLst/>
                          <a:latin typeface="PF BeauSans Pro" panose="02000500000000020004" pitchFamily="50" charset="0"/>
                        </a:rPr>
                        <a:t>actros</a:t>
                      </a:r>
                      <a:r>
                        <a:rPr lang="fr-FR" sz="1100" u="none" dirty="0">
                          <a:effectLst/>
                          <a:latin typeface="PF BeauSans Pro" panose="02000500000000020004" pitchFamily="50" charset="0"/>
                        </a:rPr>
                        <a:t> 600) / 1h25 pour 80% de recharge avec borne de 250 kW (Renault E-tech) </a:t>
                      </a: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none" dirty="0">
                          <a:solidFill>
                            <a:schemeClr val="tx1"/>
                          </a:solidFill>
                          <a:effectLst/>
                          <a:latin typeface="PF BeauSans Pro" panose="02000500000000020004" pitchFamily="50" charset="0"/>
                        </a:rPr>
                        <a:t>2 bornes 150 kW prévus à Champigneulles (recharge 1 bus standard (350 kWh) de 30% à 90% en 1h30)</a:t>
                      </a:r>
                    </a:p>
                  </a:txBody>
                  <a:tcPr marL="48832" marR="48832" marT="6782" marB="0" anchor="ctr">
                    <a:solidFill>
                      <a:srgbClr val="E7E7F1"/>
                    </a:solidFill>
                  </a:tcPr>
                </a:tc>
                <a:extLst>
                  <a:ext uri="{0D108BD9-81ED-4DB2-BD59-A6C34878D82A}">
                    <a16:rowId xmlns:a16="http://schemas.microsoft.com/office/drawing/2014/main" val="3498564493"/>
                  </a:ext>
                </a:extLst>
              </a:tr>
              <a:tr h="535508">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Coûts d’achat</a:t>
                      </a:r>
                    </a:p>
                  </a:txBody>
                  <a:tcPr marL="37703" marR="37703" marT="5237" marB="0" anchor="ctr">
                    <a:solidFill>
                      <a:srgbClr val="57569A"/>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mn-ea"/>
                          <a:cs typeface="+mn-cs"/>
                        </a:rPr>
                        <a:t>Véhicules </a:t>
                      </a:r>
                      <a:r>
                        <a:rPr lang="fr-FR" sz="1100" u="none" kern="1200" dirty="0">
                          <a:solidFill>
                            <a:schemeClr val="dk1"/>
                          </a:solidFill>
                          <a:effectLst/>
                          <a:latin typeface="PF BeauSans Pro" panose="02000500000000020004" pitchFamily="50" charset="0"/>
                          <a:ea typeface="+mn-ea"/>
                          <a:cs typeface="+mn-cs"/>
                        </a:rPr>
                        <a:t>: 315k€/HT</a:t>
                      </a:r>
                      <a:endParaRPr lang="fr-FR" sz="1100" kern="1200" dirty="0">
                        <a:solidFill>
                          <a:schemeClr val="dk1"/>
                        </a:solidFill>
                        <a:effectLst/>
                        <a:latin typeface="PF BeauSans Pro" panose="02000500000000020004" pitchFamily="50" charset="0"/>
                        <a:ea typeface="Arial" panose="020B0604020202020204" pitchFamily="34" charset="0"/>
                        <a:cs typeface="Times New Roman"/>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mn-ea"/>
                          <a:cs typeface="+mn-cs"/>
                          <a:sym typeface="Wingdings" panose="05000000000000000000" pitchFamily="2" charset="2"/>
                        </a:rPr>
                        <a:t>Infrastructures </a:t>
                      </a:r>
                      <a:r>
                        <a:rPr lang="fr-FR" sz="1100" b="0" dirty="0">
                          <a:solidFill>
                            <a:schemeClr val="tx1"/>
                          </a:solidFill>
                          <a:effectLst/>
                          <a:latin typeface="PF BeauSans Pro" panose="02000500000000020004" pitchFamily="50" charset="0"/>
                          <a:sym typeface="Wingdings" panose="05000000000000000000" pitchFamily="2" charset="2"/>
                        </a:rPr>
                        <a:t>: 60k€/HT le prix d’une borne 50 kWh </a:t>
                      </a:r>
                      <a:endParaRPr lang="fr-FR" sz="1100" b="0" i="1" dirty="0">
                        <a:solidFill>
                          <a:schemeClr val="tx1"/>
                        </a:solidFill>
                        <a:effectLst/>
                        <a:highlight>
                          <a:srgbClr val="FFFF00"/>
                        </a:highlight>
                        <a:latin typeface="PF BeauSans Pro" panose="02000500000000020004" pitchFamily="50" charset="0"/>
                      </a:endParaRPr>
                    </a:p>
                  </a:txBody>
                  <a:tcPr marL="48832" marR="48832" marT="6782" marB="0" anchor="ctr">
                    <a:solidFill>
                      <a:srgbClr val="CFCEE4"/>
                    </a:solidFill>
                  </a:tcPr>
                </a:tc>
                <a:extLst>
                  <a:ext uri="{0D108BD9-81ED-4DB2-BD59-A6C34878D82A}">
                    <a16:rowId xmlns:a16="http://schemas.microsoft.com/office/drawing/2014/main" val="3317078618"/>
                  </a:ext>
                </a:extLst>
              </a:tr>
              <a:tr h="426146">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Coûts</a:t>
                      </a:r>
                      <a:br>
                        <a:rPr lang="fr-FR" sz="1400" b="1" kern="1200" dirty="0">
                          <a:solidFill>
                            <a:schemeClr val="lt1"/>
                          </a:solidFill>
                          <a:effectLst/>
                          <a:latin typeface="PF BeauSans Pro" panose="02000500000000020004" pitchFamily="50" charset="0"/>
                          <a:cs typeface="Times New Roman" panose="02020603050405020304" pitchFamily="18" charset="0"/>
                        </a:rPr>
                      </a:br>
                      <a:r>
                        <a:rPr lang="fr-FR" sz="1400" b="1" kern="1200" dirty="0">
                          <a:solidFill>
                            <a:schemeClr val="lt1"/>
                          </a:solidFill>
                          <a:effectLst/>
                          <a:latin typeface="PF BeauSans Pro" panose="02000500000000020004" pitchFamily="50" charset="0"/>
                          <a:cs typeface="Times New Roman" panose="02020603050405020304" pitchFamily="18" charset="0"/>
                        </a:rPr>
                        <a:t>d’exploitation</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rPr>
                        <a:t>Consommation kilométrique</a:t>
                      </a:r>
                      <a:r>
                        <a:rPr lang="fr-FR" sz="1100" u="none" kern="1200" dirty="0">
                          <a:solidFill>
                            <a:schemeClr val="dk1"/>
                          </a:solidFill>
                          <a:effectLst/>
                          <a:latin typeface="PF BeauSans Pro" panose="02000500000000020004" pitchFamily="50" charset="0"/>
                        </a:rPr>
                        <a:t> : 1,37 kWh/km</a:t>
                      </a: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Prix carburant </a:t>
                      </a:r>
                      <a:r>
                        <a:rPr lang="fr-FR" sz="1100" u="none"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 0,18 €HT/kWh </a:t>
                      </a:r>
                      <a:endParaRPr lang="fr-FR" sz="1100" u="none" kern="1200" dirty="0">
                        <a:solidFill>
                          <a:schemeClr val="dk1"/>
                        </a:solidFill>
                        <a:effectLst/>
                        <a:highlight>
                          <a:srgbClr val="FFFF00"/>
                        </a:highlight>
                        <a:latin typeface="PF BeauSans Pro" panose="02000500000000020004" pitchFamily="50"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Maintenance</a:t>
                      </a:r>
                      <a:r>
                        <a:rPr lang="fr-FR" sz="1100" u="none"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 : 0,13 €HT/km </a:t>
                      </a:r>
                      <a:endParaRPr lang="fr-FR" sz="1100" u="none" dirty="0">
                        <a:effectLst/>
                        <a:latin typeface="PF BeauSans Pro" panose="02000500000000020004" pitchFamily="50" charset="0"/>
                        <a:ea typeface="Arial" panose="020B0604020202020204" pitchFamily="34" charset="0"/>
                        <a:cs typeface="Times New Roman" panose="02020603050405020304" pitchFamily="18" charset="0"/>
                      </a:endParaRPr>
                    </a:p>
                  </a:txBody>
                  <a:tcPr marL="48832" marR="48832" marT="6782" marB="0" anchor="ctr">
                    <a:solidFill>
                      <a:srgbClr val="E7E7F1"/>
                    </a:solidFill>
                  </a:tcPr>
                </a:tc>
                <a:extLst>
                  <a:ext uri="{0D108BD9-81ED-4DB2-BD59-A6C34878D82A}">
                    <a16:rowId xmlns:a16="http://schemas.microsoft.com/office/drawing/2014/main" val="896592328"/>
                  </a:ext>
                </a:extLst>
              </a:tr>
            </a:tbl>
          </a:graphicData>
        </a:graphic>
      </p:graphicFrame>
      <p:pic>
        <p:nvPicPr>
          <p:cNvPr id="6" name="Picture 2">
            <a:extLst>
              <a:ext uri="{FF2B5EF4-FFF2-40B4-BE49-F238E27FC236}">
                <a16:creationId xmlns:a16="http://schemas.microsoft.com/office/drawing/2014/main" id="{DCF9D691-DAF7-3AC6-C8DA-981D862615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9499" y="525011"/>
            <a:ext cx="1721297" cy="11475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71ADDBD-51EF-9C66-719C-7E23CF670D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7464" y="911975"/>
            <a:ext cx="1104726" cy="67549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838E4F35-E9F7-E376-E2AC-44307213AFF3}"/>
              </a:ext>
            </a:extLst>
          </p:cNvPr>
          <p:cNvPicPr>
            <a:picLocks noChangeAspect="1"/>
          </p:cNvPicPr>
          <p:nvPr/>
        </p:nvPicPr>
        <p:blipFill>
          <a:blip r:embed="rId3"/>
          <a:stretch>
            <a:fillRect/>
          </a:stretch>
        </p:blipFill>
        <p:spPr>
          <a:xfrm>
            <a:off x="9798996" y="2566325"/>
            <a:ext cx="477004" cy="474652"/>
          </a:xfrm>
          <a:prstGeom prst="rect">
            <a:avLst/>
          </a:prstGeom>
        </p:spPr>
      </p:pic>
      <p:pic>
        <p:nvPicPr>
          <p:cNvPr id="7" name="Image 6">
            <a:extLst>
              <a:ext uri="{FF2B5EF4-FFF2-40B4-BE49-F238E27FC236}">
                <a16:creationId xmlns:a16="http://schemas.microsoft.com/office/drawing/2014/main" id="{7A3E72AB-86C0-B684-A7E5-055BD85282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0146" y="1021419"/>
            <a:ext cx="444172" cy="512505"/>
          </a:xfrm>
          <a:prstGeom prst="rect">
            <a:avLst/>
          </a:prstGeom>
        </p:spPr>
      </p:pic>
      <p:sp>
        <p:nvSpPr>
          <p:cNvPr id="2" name="Titre 6">
            <a:extLst>
              <a:ext uri="{FF2B5EF4-FFF2-40B4-BE49-F238E27FC236}">
                <a16:creationId xmlns:a16="http://schemas.microsoft.com/office/drawing/2014/main" id="{723CCECD-E348-B366-97AE-EE5F5D7BCB0E}"/>
              </a:ext>
            </a:extLst>
          </p:cNvPr>
          <p:cNvSpPr>
            <a:spLocks noGrp="1"/>
          </p:cNvSpPr>
          <p:nvPr>
            <p:ph type="title"/>
          </p:nvPr>
        </p:nvSpPr>
        <p:spPr>
          <a:xfrm>
            <a:off x="2128800" y="126000"/>
            <a:ext cx="5580000" cy="648000"/>
          </a:xfrm>
        </p:spPr>
        <p:txBody>
          <a:bodyPr>
            <a:normAutofit fontScale="90000"/>
          </a:bodyPr>
          <a:lstStyle/>
          <a:p>
            <a:r>
              <a:rPr lang="fr-FR" dirty="0"/>
              <a:t>2 – les technologies de Carburants alternatifs</a:t>
            </a:r>
          </a:p>
        </p:txBody>
      </p:sp>
      <p:sp>
        <p:nvSpPr>
          <p:cNvPr id="10" name="Espace réservé de la date 9">
            <a:extLst>
              <a:ext uri="{FF2B5EF4-FFF2-40B4-BE49-F238E27FC236}">
                <a16:creationId xmlns:a16="http://schemas.microsoft.com/office/drawing/2014/main" id="{4B6E661B-D0DA-3465-2CFD-F3B2A0D9A0E6}"/>
              </a:ext>
            </a:extLst>
          </p:cNvPr>
          <p:cNvSpPr>
            <a:spLocks noGrp="1"/>
          </p:cNvSpPr>
          <p:nvPr>
            <p:ph type="dt" sz="half" idx="12"/>
          </p:nvPr>
        </p:nvSpPr>
        <p:spPr/>
        <p:txBody>
          <a:bodyPr/>
          <a:lstStyle/>
          <a:p>
            <a:r>
              <a:rPr lang="fr-FR"/>
              <a:t>17/06/2025</a:t>
            </a:r>
          </a:p>
        </p:txBody>
      </p:sp>
      <p:sp>
        <p:nvSpPr>
          <p:cNvPr id="11" name="Espace réservé du pied de page 10">
            <a:extLst>
              <a:ext uri="{FF2B5EF4-FFF2-40B4-BE49-F238E27FC236}">
                <a16:creationId xmlns:a16="http://schemas.microsoft.com/office/drawing/2014/main" id="{E7A7E54A-7B37-06CC-7E37-81254EAC4CD6}"/>
              </a:ext>
            </a:extLst>
          </p:cNvPr>
          <p:cNvSpPr>
            <a:spLocks noGrp="1"/>
          </p:cNvSpPr>
          <p:nvPr>
            <p:ph type="ftr" sz="quarter" idx="11"/>
          </p:nvPr>
        </p:nvSpPr>
        <p:spPr/>
        <p:txBody>
          <a:bodyPr/>
          <a:lstStyle/>
          <a:p>
            <a:r>
              <a:rPr lang="fr-FR"/>
              <a:t>Présentation Tenerrdis - Atelier mobilités</a:t>
            </a:r>
            <a:endParaRPr lang="fr-FR" dirty="0"/>
          </a:p>
        </p:txBody>
      </p:sp>
    </p:spTree>
    <p:extLst>
      <p:ext uri="{BB962C8B-B14F-4D97-AF65-F5344CB8AC3E}">
        <p14:creationId xmlns:p14="http://schemas.microsoft.com/office/powerpoint/2010/main" val="1819403483"/>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F444E-66F0-7FC5-F70A-AC5C7D24ABE0}"/>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39190C1C-96E4-9A75-7AB0-AEF1F320E1A9}"/>
              </a:ext>
            </a:extLst>
          </p:cNvPr>
          <p:cNvSpPr txBox="1"/>
          <p:nvPr/>
        </p:nvSpPr>
        <p:spPr>
          <a:xfrm>
            <a:off x="3083737" y="1038111"/>
            <a:ext cx="2847373" cy="380873"/>
          </a:xfrm>
          <a:prstGeom prst="rect">
            <a:avLst/>
          </a:prstGeom>
          <a:noFill/>
        </p:spPr>
        <p:txBody>
          <a:bodyPr wrap="square" rtlCol="0">
            <a:spAutoFit/>
          </a:bodyPr>
          <a:lstStyle/>
          <a:p>
            <a:pPr algn="ctr"/>
            <a:r>
              <a:rPr lang="fr-FR" sz="1875" dirty="0">
                <a:latin typeface="PF BeauSans Pro" panose="02000500000000020004" pitchFamily="50" charset="0"/>
              </a:rPr>
              <a:t>PL 44t Hydrogène</a:t>
            </a:r>
          </a:p>
        </p:txBody>
      </p:sp>
      <p:pic>
        <p:nvPicPr>
          <p:cNvPr id="5122" name="Picture 2">
            <a:extLst>
              <a:ext uri="{FF2B5EF4-FFF2-40B4-BE49-F238E27FC236}">
                <a16:creationId xmlns:a16="http://schemas.microsoft.com/office/drawing/2014/main" id="{808E813E-599F-3883-A8EA-982EAB09B2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759" y="874096"/>
            <a:ext cx="905769" cy="69027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transport, roue, véhicule, Véhicule commercial&#10;&#10;Description générée automatiquement">
            <a:extLst>
              <a:ext uri="{FF2B5EF4-FFF2-40B4-BE49-F238E27FC236}">
                <a16:creationId xmlns:a16="http://schemas.microsoft.com/office/drawing/2014/main" id="{2E3D2C76-E1C8-5182-42C3-5031B3991D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5972" y="1617593"/>
            <a:ext cx="1211776" cy="681624"/>
          </a:xfrm>
          <a:prstGeom prst="rect">
            <a:avLst/>
          </a:prstGeom>
        </p:spPr>
      </p:pic>
      <p:graphicFrame>
        <p:nvGraphicFramePr>
          <p:cNvPr id="5" name="Tableau 4">
            <a:extLst>
              <a:ext uri="{FF2B5EF4-FFF2-40B4-BE49-F238E27FC236}">
                <a16:creationId xmlns:a16="http://schemas.microsoft.com/office/drawing/2014/main" id="{4D5EA81A-F7E5-6C1D-EEFC-ADE01CC12B93}"/>
              </a:ext>
            </a:extLst>
          </p:cNvPr>
          <p:cNvGraphicFramePr>
            <a:graphicFrameLocks noGrp="1"/>
          </p:cNvGraphicFramePr>
          <p:nvPr>
            <p:extLst>
              <p:ext uri="{D42A27DB-BD31-4B8C-83A1-F6EECF244321}">
                <p14:modId xmlns:p14="http://schemas.microsoft.com/office/powerpoint/2010/main" val="3137107740"/>
              </p:ext>
            </p:extLst>
          </p:nvPr>
        </p:nvGraphicFramePr>
        <p:xfrm>
          <a:off x="1779934" y="1617594"/>
          <a:ext cx="8632135" cy="4418656"/>
        </p:xfrm>
        <a:graphic>
          <a:graphicData uri="http://schemas.openxmlformats.org/drawingml/2006/table">
            <a:tbl>
              <a:tblPr firstCol="1" bandRow="1">
                <a:tableStyleId>{93296810-A885-4BE3-A3E7-6D5BEEA58F35}</a:tableStyleId>
              </a:tblPr>
              <a:tblGrid>
                <a:gridCol w="1527047">
                  <a:extLst>
                    <a:ext uri="{9D8B030D-6E8A-4147-A177-3AD203B41FA5}">
                      <a16:colId xmlns:a16="http://schemas.microsoft.com/office/drawing/2014/main" val="3579851157"/>
                    </a:ext>
                  </a:extLst>
                </a:gridCol>
                <a:gridCol w="7105088">
                  <a:extLst>
                    <a:ext uri="{9D8B030D-6E8A-4147-A177-3AD203B41FA5}">
                      <a16:colId xmlns:a16="http://schemas.microsoft.com/office/drawing/2014/main" val="2557591276"/>
                    </a:ext>
                  </a:extLst>
                </a:gridCol>
              </a:tblGrid>
              <a:tr h="670723">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rPr>
                        <a:t>Remarques générales</a:t>
                      </a:r>
                    </a:p>
                  </a:txBody>
                  <a:tcPr marL="37703" marR="37703" marT="5237" marB="0" anchor="ctr">
                    <a:solidFill>
                      <a:srgbClr val="57569A"/>
                    </a:solidFill>
                  </a:tcPr>
                </a:tc>
                <a:tc>
                  <a:txBody>
                    <a:bodyPr/>
                    <a:lstStyle/>
                    <a:p>
                      <a:pPr algn="just">
                        <a:lnSpc>
                          <a:spcPct val="107000"/>
                        </a:lnSpc>
                        <a:spcBef>
                          <a:spcPts val="0"/>
                        </a:spcBef>
                        <a:spcAft>
                          <a:spcPts val="0"/>
                        </a:spcAft>
                      </a:pPr>
                      <a:r>
                        <a:rPr lang="fr-FR" sz="1100" u="none" dirty="0">
                          <a:solidFill>
                            <a:schemeClr val="tx1"/>
                          </a:solidFill>
                          <a:effectLst/>
                          <a:latin typeface="PF BeauSans Pro" panose="02000500000000020004" pitchFamily="50" charset="0"/>
                        </a:rPr>
                        <a:t>Véhicule hydrogène = véhicule électrique équipé d’une pile à combustible qui transforme l’hydrogène en électricité pour alimenter le moteur électrique</a:t>
                      </a:r>
                    </a:p>
                    <a:p>
                      <a:pPr algn="just">
                        <a:lnSpc>
                          <a:spcPct val="107000"/>
                        </a:lnSpc>
                        <a:spcBef>
                          <a:spcPts val="0"/>
                        </a:spcBef>
                        <a:spcAft>
                          <a:spcPts val="0"/>
                        </a:spcAft>
                      </a:pPr>
                      <a:r>
                        <a:rPr lang="fr-FR" sz="1100" u="none" dirty="0">
                          <a:solidFill>
                            <a:schemeClr val="tx1"/>
                          </a:solidFill>
                          <a:effectLst/>
                          <a:latin typeface="PF BeauSans Pro" panose="02000500000000020004" pitchFamily="50" charset="0"/>
                        </a:rPr>
                        <a:t>Rendement de la chaine énergétique 30% de celle d’un véhicule électrique a batterie</a:t>
                      </a:r>
                    </a:p>
                    <a:p>
                      <a:pPr algn="just">
                        <a:lnSpc>
                          <a:spcPct val="107000"/>
                        </a:lnSpc>
                        <a:spcBef>
                          <a:spcPts val="0"/>
                        </a:spcBef>
                        <a:spcAft>
                          <a:spcPts val="0"/>
                        </a:spcAft>
                      </a:pPr>
                      <a:r>
                        <a:rPr lang="fr-FR" sz="1100" u="none" dirty="0">
                          <a:solidFill>
                            <a:schemeClr val="tx1"/>
                          </a:solidFill>
                          <a:effectLst/>
                          <a:latin typeface="PF BeauSans Pro" panose="02000500000000020004" pitchFamily="50" charset="0"/>
                        </a:rPr>
                        <a:t>Permet de bénéficier des avantages d’un véhicule électrique (zéro émission, bruit) avec une bonne autonomie</a:t>
                      </a:r>
                    </a:p>
                    <a:p>
                      <a:pPr algn="just">
                        <a:lnSpc>
                          <a:spcPct val="107000"/>
                        </a:lnSpc>
                        <a:spcBef>
                          <a:spcPts val="0"/>
                        </a:spcBef>
                        <a:spcAft>
                          <a:spcPts val="0"/>
                        </a:spcAft>
                      </a:pPr>
                      <a:r>
                        <a:rPr lang="fr-FR" sz="1100" u="none" dirty="0">
                          <a:solidFill>
                            <a:schemeClr val="tx1"/>
                          </a:solidFill>
                          <a:effectLst/>
                          <a:latin typeface="PF BeauSans Pro" panose="02000500000000020004" pitchFamily="50" charset="0"/>
                        </a:rPr>
                        <a:t>Adaptations à prévoir pour sécurité des ateliers</a:t>
                      </a:r>
                    </a:p>
                  </a:txBody>
                  <a:tcPr marL="48832" marR="48832" marT="6782" marB="0" anchor="ctr">
                    <a:solidFill>
                      <a:srgbClr val="CFCEE4"/>
                    </a:solidFill>
                  </a:tcPr>
                </a:tc>
                <a:extLst>
                  <a:ext uri="{0D108BD9-81ED-4DB2-BD59-A6C34878D82A}">
                    <a16:rowId xmlns:a16="http://schemas.microsoft.com/office/drawing/2014/main" val="4270940269"/>
                  </a:ext>
                </a:extLst>
              </a:tr>
              <a:tr h="1074344">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Maturité</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algn="just">
                        <a:lnSpc>
                          <a:spcPct val="107000"/>
                        </a:lnSpc>
                        <a:spcBef>
                          <a:spcPts val="0"/>
                        </a:spcBef>
                        <a:spcAft>
                          <a:spcPts val="0"/>
                        </a:spcAft>
                      </a:pPr>
                      <a:endParaRPr lang="fr-FR" sz="1100" u="sng" dirty="0">
                        <a:effectLst/>
                        <a:latin typeface="PF BeauSans Pro" panose="02000500000000020004" pitchFamily="50"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b="1" u="sng" dirty="0">
                          <a:effectLst/>
                          <a:latin typeface="PF BeauSans Pro" panose="02000500000000020004" pitchFamily="50" charset="0"/>
                        </a:rPr>
                        <a:t>Offres constructeurs </a:t>
                      </a:r>
                      <a:r>
                        <a:rPr lang="fr-FR" sz="1100" u="none" dirty="0">
                          <a:effectLst/>
                          <a:latin typeface="PF BeauSans Pro" panose="02000500000000020004" pitchFamily="50" charset="0"/>
                        </a:rPr>
                        <a:t>: </a:t>
                      </a:r>
                      <a:r>
                        <a:rPr lang="fr-FR" sz="1100" u="none" dirty="0" err="1">
                          <a:effectLst/>
                          <a:latin typeface="PF BeauSans Pro" panose="02000500000000020004" pitchFamily="50" charset="0"/>
                        </a:rPr>
                        <a:t>Hyliko</a:t>
                      </a:r>
                      <a:r>
                        <a:rPr lang="fr-FR" sz="1100" u="none" dirty="0">
                          <a:effectLst/>
                          <a:latin typeface="PF BeauSans Pro" panose="02000500000000020004" pitchFamily="50" charset="0"/>
                        </a:rPr>
                        <a:t> </a:t>
                      </a:r>
                      <a:r>
                        <a:rPr lang="fr-FR" sz="1100" u="none" dirty="0">
                          <a:effectLst/>
                          <a:latin typeface="PF BeauSans Pro" panose="02000500000000020004" pitchFamily="50" charset="0"/>
                          <a:sym typeface="Wingdings" panose="05000000000000000000" pitchFamily="2" charset="2"/>
                        </a:rPr>
                        <a:t> tracteur ou porteur 44t </a:t>
                      </a:r>
                      <a:r>
                        <a:rPr lang="fr-FR" sz="1100" u="none" dirty="0" err="1">
                          <a:effectLst/>
                          <a:latin typeface="PF BeauSans Pro" panose="02000500000000020004" pitchFamily="50" charset="0"/>
                          <a:sym typeface="Wingdings" panose="05000000000000000000" pitchFamily="2" charset="2"/>
                        </a:rPr>
                        <a:t>retrofité</a:t>
                      </a:r>
                      <a:r>
                        <a:rPr lang="fr-FR" sz="1100" u="none" dirty="0">
                          <a:effectLst/>
                          <a:latin typeface="PF BeauSans Pro" panose="02000500000000020004" pitchFamily="50" charset="0"/>
                          <a:sym typeface="Wingdings" panose="05000000000000000000" pitchFamily="2" charset="2"/>
                        </a:rPr>
                        <a:t> / IVECO (FCEV)  tracteur de 44t / NIKOLA TRE FCEV (filiale IVECO)  tracteur / Les autres constructeurs sont encore en phase de projet</a:t>
                      </a:r>
                      <a:endParaRPr lang="fr-FR" sz="1100" i="1" u="none" dirty="0">
                        <a:solidFill>
                          <a:schemeClr val="tx1"/>
                        </a:solidFill>
                        <a:effectLst/>
                        <a:latin typeface="PF BeauSans Pro" panose="02000500000000020004" pitchFamily="50" charset="0"/>
                      </a:endParaRPr>
                    </a:p>
                    <a:p>
                      <a:pPr algn="just">
                        <a:lnSpc>
                          <a:spcPct val="107000"/>
                        </a:lnSpc>
                        <a:spcBef>
                          <a:spcPts val="0"/>
                        </a:spcBef>
                        <a:spcAft>
                          <a:spcPts val="0"/>
                        </a:spcAft>
                      </a:pPr>
                      <a:endParaRPr lang="fr-FR" sz="1100" u="sng" dirty="0">
                        <a:effectLst/>
                        <a:latin typeface="PF BeauSans Pro" panose="02000500000000020004" pitchFamily="50" charset="0"/>
                      </a:endParaRPr>
                    </a:p>
                    <a:p>
                      <a:pPr algn="just">
                        <a:lnSpc>
                          <a:spcPct val="107000"/>
                        </a:lnSpc>
                        <a:spcBef>
                          <a:spcPts val="0"/>
                        </a:spcBef>
                        <a:spcAft>
                          <a:spcPts val="0"/>
                        </a:spcAft>
                      </a:pPr>
                      <a:endParaRPr lang="fr-FR" sz="1100" u="sng" dirty="0">
                        <a:effectLst/>
                        <a:latin typeface="PF BeauSans Pro" panose="02000500000000020004" pitchFamily="50" charset="0"/>
                      </a:endParaRPr>
                    </a:p>
                    <a:p>
                      <a:pPr algn="just">
                        <a:lnSpc>
                          <a:spcPct val="107000"/>
                        </a:lnSpc>
                        <a:spcBef>
                          <a:spcPts val="0"/>
                        </a:spcBef>
                        <a:spcAft>
                          <a:spcPts val="0"/>
                        </a:spcAft>
                      </a:pPr>
                      <a:r>
                        <a:rPr lang="fr-FR" sz="1100" b="1" u="sng" dirty="0">
                          <a:effectLst/>
                          <a:latin typeface="PF BeauSans Pro" panose="02000500000000020004" pitchFamily="50" charset="0"/>
                        </a:rPr>
                        <a:t>Maturité technologique assez faible </a:t>
                      </a:r>
                      <a:r>
                        <a:rPr lang="fr-FR" sz="1100" u="none" dirty="0">
                          <a:effectLst/>
                          <a:latin typeface="PF BeauSans Pro" panose="02000500000000020004" pitchFamily="50" charset="0"/>
                        </a:rPr>
                        <a:t>: </a:t>
                      </a:r>
                      <a:r>
                        <a:rPr lang="fr-FR" sz="1100" u="none" dirty="0" err="1">
                          <a:effectLst/>
                          <a:latin typeface="PF BeauSans Pro" panose="02000500000000020004" pitchFamily="50" charset="0"/>
                        </a:rPr>
                        <a:t>Hyliko</a:t>
                      </a:r>
                      <a:r>
                        <a:rPr lang="fr-FR" sz="1100" u="none" dirty="0">
                          <a:effectLst/>
                          <a:latin typeface="PF BeauSans Pro" panose="02000500000000020004" pitchFamily="50" charset="0"/>
                        </a:rPr>
                        <a:t> revendique 600 véhicules en commande fin 2023 / IVECO a récemment livré 26 PL en Allemagne fin 2023 </a:t>
                      </a:r>
                    </a:p>
                  </a:txBody>
                  <a:tcPr marL="48832" marR="48832" marT="6782" marB="0" anchor="ctr">
                    <a:solidFill>
                      <a:srgbClr val="E7E7F1"/>
                    </a:solidFill>
                  </a:tcPr>
                </a:tc>
                <a:extLst>
                  <a:ext uri="{0D108BD9-81ED-4DB2-BD59-A6C34878D82A}">
                    <a16:rowId xmlns:a16="http://schemas.microsoft.com/office/drawing/2014/main" val="767358086"/>
                  </a:ext>
                </a:extLst>
              </a:tr>
              <a:tr h="629043">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Environnement</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dirty="0">
                          <a:effectLst/>
                          <a:latin typeface="PF BeauSans Pro" panose="02000500000000020004" pitchFamily="50" charset="0"/>
                        </a:rPr>
                        <a:t>Polluants atmosphériques </a:t>
                      </a:r>
                      <a:r>
                        <a:rPr lang="fr-FR" sz="1100" u="none" dirty="0">
                          <a:effectLst/>
                          <a:latin typeface="PF BeauSans Pro" panose="02000500000000020004" pitchFamily="50" charset="0"/>
                        </a:rPr>
                        <a:t>: Baisse de 80 % des émissions du puit à la roue d’après la </a:t>
                      </a:r>
                      <a:r>
                        <a:rPr lang="fr-FR" sz="1100" kern="1200" dirty="0">
                          <a:solidFill>
                            <a:schemeClr val="dk1"/>
                          </a:solidFill>
                          <a:effectLst/>
                          <a:latin typeface="PF BeauSans Pro" panose="02000500000000020004" pitchFamily="50" charset="0"/>
                          <a:ea typeface="+mn-ea"/>
                          <a:cs typeface="+mn-cs"/>
                        </a:rPr>
                        <a:t>directive RED II</a:t>
                      </a:r>
                      <a:endParaRPr lang="fr-FR" sz="1100" dirty="0">
                        <a:effectLst/>
                        <a:latin typeface="PF BeauSans Pro" panose="02000500000000020004" pitchFamily="50" charset="0"/>
                      </a:endParaRPr>
                    </a:p>
                    <a:p>
                      <a:pPr algn="just">
                        <a:lnSpc>
                          <a:spcPct val="107000"/>
                        </a:lnSpc>
                        <a:spcAft>
                          <a:spcPts val="0"/>
                        </a:spcAft>
                      </a:pPr>
                      <a:endParaRPr lang="fr-FR" sz="1100" u="sng" dirty="0">
                        <a:effectLst/>
                        <a:latin typeface="PF BeauSans Pro" panose="02000500000000020004" pitchFamily="50" charset="0"/>
                      </a:endParaRPr>
                    </a:p>
                    <a:p>
                      <a:pPr algn="just">
                        <a:lnSpc>
                          <a:spcPct val="107000"/>
                        </a:lnSpc>
                        <a:spcAft>
                          <a:spcPts val="0"/>
                        </a:spcAft>
                      </a:pPr>
                      <a:r>
                        <a:rPr lang="fr-FR" sz="1100" u="sng" dirty="0">
                          <a:effectLst/>
                          <a:latin typeface="PF BeauSans Pro" panose="02000500000000020004" pitchFamily="50" charset="0"/>
                        </a:rPr>
                        <a:t>Emissions sonores</a:t>
                      </a:r>
                      <a:r>
                        <a:rPr lang="fr-FR" sz="1100" u="none" dirty="0">
                          <a:effectLst/>
                          <a:latin typeface="PF BeauSans Pro" panose="02000500000000020004" pitchFamily="50" charset="0"/>
                        </a:rPr>
                        <a:t> </a:t>
                      </a:r>
                      <a:r>
                        <a:rPr lang="fr-FR" sz="1100" dirty="0">
                          <a:effectLst/>
                          <a:latin typeface="PF BeauSans Pro" panose="02000500000000020004" pitchFamily="50" charset="0"/>
                        </a:rPr>
                        <a:t>: Diminution sonore (comme véhicule électrique) </a:t>
                      </a:r>
                    </a:p>
                  </a:txBody>
                  <a:tcPr marL="48832" marR="48832" marT="6782" marB="0" anchor="ctr">
                    <a:solidFill>
                      <a:srgbClr val="CFCEE4"/>
                    </a:solidFill>
                  </a:tcPr>
                </a:tc>
                <a:extLst>
                  <a:ext uri="{0D108BD9-81ED-4DB2-BD59-A6C34878D82A}">
                    <a16:rowId xmlns:a16="http://schemas.microsoft.com/office/drawing/2014/main" val="795561951"/>
                  </a:ext>
                </a:extLst>
              </a:tr>
              <a:tr h="580244">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Exploitation</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algn="just">
                        <a:lnSpc>
                          <a:spcPct val="107000"/>
                        </a:lnSpc>
                        <a:spcAft>
                          <a:spcPts val="0"/>
                        </a:spcAft>
                      </a:pPr>
                      <a:r>
                        <a:rPr lang="fr-FR" sz="1100" u="sng" dirty="0">
                          <a:effectLst/>
                          <a:latin typeface="PF BeauSans Pro" panose="02000500000000020004" pitchFamily="50" charset="0"/>
                        </a:rPr>
                        <a:t>Autonomie </a:t>
                      </a:r>
                      <a:r>
                        <a:rPr lang="fr-FR" sz="1100" u="none" dirty="0">
                          <a:effectLst/>
                          <a:latin typeface="PF BeauSans Pro" panose="02000500000000020004" pitchFamily="50" charset="0"/>
                        </a:rPr>
                        <a:t>: De 400 km pour 350 bar à 900 km pour 700 bar</a:t>
                      </a:r>
                    </a:p>
                    <a:p>
                      <a:pPr algn="just">
                        <a:lnSpc>
                          <a:spcPct val="107000"/>
                        </a:lnSpc>
                        <a:spcAft>
                          <a:spcPts val="0"/>
                        </a:spcAft>
                      </a:pPr>
                      <a:endParaRPr lang="fr-FR" sz="1100" u="sng" dirty="0">
                        <a:effectLst/>
                        <a:latin typeface="PF BeauSans Pro" panose="02000500000000020004" pitchFamily="50" charset="0"/>
                      </a:endParaRPr>
                    </a:p>
                    <a:p>
                      <a:pPr algn="just">
                        <a:lnSpc>
                          <a:spcPct val="107000"/>
                        </a:lnSpc>
                        <a:spcAft>
                          <a:spcPts val="0"/>
                        </a:spcAft>
                      </a:pPr>
                      <a:r>
                        <a:rPr lang="fr-FR" sz="1100" u="sng" dirty="0">
                          <a:effectLst/>
                          <a:latin typeface="PF BeauSans Pro" panose="02000500000000020004" pitchFamily="50" charset="0"/>
                        </a:rPr>
                        <a:t>Temps de recharge</a:t>
                      </a:r>
                      <a:r>
                        <a:rPr lang="fr-FR" sz="1100" u="none" dirty="0">
                          <a:effectLst/>
                          <a:latin typeface="PF BeauSans Pro" panose="02000500000000020004" pitchFamily="50" charset="0"/>
                        </a:rPr>
                        <a:t> : 20 min (temps similaire au diesel classique) </a:t>
                      </a:r>
                      <a:endParaRPr lang="fr-FR" sz="1100" i="1" dirty="0">
                        <a:solidFill>
                          <a:schemeClr val="tx1"/>
                        </a:solidFill>
                        <a:effectLst/>
                        <a:latin typeface="PF BeauSans Pro" panose="02000500000000020004" pitchFamily="50" charset="0"/>
                      </a:endParaRPr>
                    </a:p>
                  </a:txBody>
                  <a:tcPr marL="48832" marR="48832" marT="6782" marB="0" anchor="ctr">
                    <a:solidFill>
                      <a:srgbClr val="E7E7F1"/>
                    </a:solidFill>
                  </a:tcPr>
                </a:tc>
                <a:extLst>
                  <a:ext uri="{0D108BD9-81ED-4DB2-BD59-A6C34878D82A}">
                    <a16:rowId xmlns:a16="http://schemas.microsoft.com/office/drawing/2014/main" val="3783630953"/>
                  </a:ext>
                </a:extLst>
              </a:tr>
              <a:tr h="527365">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Coûts d’achat</a:t>
                      </a:r>
                    </a:p>
                  </a:txBody>
                  <a:tcPr marL="37703" marR="37703" marT="5237" marB="0" anchor="ctr">
                    <a:solidFill>
                      <a:srgbClr val="57569A"/>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mn-ea"/>
                          <a:cs typeface="+mn-cs"/>
                        </a:rPr>
                        <a:t>Véhicules </a:t>
                      </a:r>
                      <a:r>
                        <a:rPr lang="fr-FR" sz="1100" u="none" kern="1200" dirty="0">
                          <a:solidFill>
                            <a:schemeClr val="dk1"/>
                          </a:solidFill>
                          <a:effectLst/>
                          <a:latin typeface="PF BeauSans Pro" panose="02000500000000020004" pitchFamily="50" charset="0"/>
                          <a:ea typeface="+mn-ea"/>
                          <a:cs typeface="+mn-cs"/>
                        </a:rPr>
                        <a:t>: 600 k€/HT </a:t>
                      </a:r>
                      <a:endParaRPr lang="fr-FR" sz="1100" u="sng" kern="1200" dirty="0">
                        <a:solidFill>
                          <a:schemeClr val="dk1"/>
                        </a:solidFill>
                        <a:effectLst/>
                        <a:latin typeface="PF BeauSans Pro" panose="02000500000000020004" pitchFamily="50" charset="0"/>
                        <a:ea typeface="+mn-ea"/>
                        <a:cs typeface="+mn-cs"/>
                        <a:sym typeface="Wingdings" panose="05000000000000000000" pitchFamily="2" charset="2"/>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mn-ea"/>
                          <a:cs typeface="+mn-cs"/>
                          <a:sym typeface="Wingdings" panose="05000000000000000000" pitchFamily="2" charset="2"/>
                        </a:rPr>
                        <a:t>Infrastructures </a:t>
                      </a:r>
                      <a:r>
                        <a:rPr lang="fr-FR" sz="1100" b="0" dirty="0">
                          <a:solidFill>
                            <a:schemeClr val="tx1"/>
                          </a:solidFill>
                          <a:effectLst/>
                          <a:latin typeface="PF BeauSans Pro" panose="02000500000000020004" pitchFamily="50" charset="0"/>
                          <a:sym typeface="Wingdings" panose="05000000000000000000" pitchFamily="2" charset="2"/>
                        </a:rPr>
                        <a:t>: Dépend de la pression de recharge et de la vitesse de charge</a:t>
                      </a: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b="0" dirty="0">
                          <a:solidFill>
                            <a:schemeClr val="tx1"/>
                          </a:solidFill>
                          <a:effectLst/>
                          <a:latin typeface="PF BeauSans Pro" panose="02000500000000020004" pitchFamily="50" charset="0"/>
                          <a:sym typeface="Wingdings" panose="05000000000000000000" pitchFamily="2" charset="2"/>
                        </a:rPr>
                        <a:t>Stations les plus proches : Strasbourg, Sarreguemines et Belfort </a:t>
                      </a:r>
                      <a:endParaRPr lang="fr-FR" sz="1100" b="0" i="1" dirty="0">
                        <a:solidFill>
                          <a:schemeClr val="tx1"/>
                        </a:solidFill>
                        <a:effectLst/>
                        <a:latin typeface="PF BeauSans Pro" panose="02000500000000020004" pitchFamily="50" charset="0"/>
                      </a:endParaRPr>
                    </a:p>
                  </a:txBody>
                  <a:tcPr marL="48832" marR="48832" marT="6782" marB="0" anchor="ctr">
                    <a:solidFill>
                      <a:srgbClr val="CFCEE4"/>
                    </a:solidFill>
                  </a:tcPr>
                </a:tc>
                <a:extLst>
                  <a:ext uri="{0D108BD9-81ED-4DB2-BD59-A6C34878D82A}">
                    <a16:rowId xmlns:a16="http://schemas.microsoft.com/office/drawing/2014/main" val="1483190592"/>
                  </a:ext>
                </a:extLst>
              </a:tr>
              <a:tr h="401642">
                <a:tc>
                  <a:txBody>
                    <a:bodyPr/>
                    <a:lstStyle/>
                    <a:p>
                      <a:pPr marL="0" algn="ctr" defTabSz="914400" rtl="0" eaLnBrk="1" latinLnBrk="0" hangingPunct="1">
                        <a:lnSpc>
                          <a:spcPct val="107000"/>
                        </a:lnSpc>
                        <a:spcAft>
                          <a:spcPts val="0"/>
                        </a:spcAft>
                      </a:pPr>
                      <a:r>
                        <a:rPr lang="fr-FR" sz="1400" b="1" kern="1200" dirty="0">
                          <a:solidFill>
                            <a:schemeClr val="lt1"/>
                          </a:solidFill>
                          <a:effectLst/>
                          <a:latin typeface="PF BeauSans Pro" panose="02000500000000020004" pitchFamily="50" charset="0"/>
                          <a:cs typeface="Times New Roman" panose="02020603050405020304" pitchFamily="18" charset="0"/>
                        </a:rPr>
                        <a:t>Coûts</a:t>
                      </a:r>
                      <a:br>
                        <a:rPr lang="fr-FR" sz="1400" b="1" kern="1200" dirty="0">
                          <a:solidFill>
                            <a:schemeClr val="lt1"/>
                          </a:solidFill>
                          <a:effectLst/>
                          <a:latin typeface="PF BeauSans Pro" panose="02000500000000020004" pitchFamily="50" charset="0"/>
                          <a:cs typeface="Times New Roman" panose="02020603050405020304" pitchFamily="18" charset="0"/>
                        </a:rPr>
                      </a:br>
                      <a:r>
                        <a:rPr lang="fr-FR" sz="1400" b="1" kern="1200" dirty="0">
                          <a:solidFill>
                            <a:schemeClr val="lt1"/>
                          </a:solidFill>
                          <a:effectLst/>
                          <a:latin typeface="PF BeauSans Pro" panose="02000500000000020004" pitchFamily="50" charset="0"/>
                          <a:cs typeface="Times New Roman" panose="02020603050405020304" pitchFamily="18" charset="0"/>
                        </a:rPr>
                        <a:t>d’exploitation</a:t>
                      </a:r>
                      <a:endParaRPr lang="fr-FR" sz="1400" b="1" kern="1200" dirty="0">
                        <a:solidFill>
                          <a:schemeClr val="lt1"/>
                        </a:solidFill>
                        <a:effectLst/>
                        <a:latin typeface="PF BeauSans Pro" panose="02000500000000020004" pitchFamily="50" charset="0"/>
                        <a:ea typeface="Arial" panose="020B0604020202020204" pitchFamily="34" charset="0"/>
                        <a:cs typeface="Times New Roman" panose="02020603050405020304" pitchFamily="18" charset="0"/>
                      </a:endParaRPr>
                    </a:p>
                  </a:txBody>
                  <a:tcPr marL="37703" marR="37703" marT="5237" marB="0" anchor="ctr">
                    <a:solidFill>
                      <a:srgbClr val="57569A"/>
                    </a:solidFill>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rPr>
                        <a:t>Consommation kilométrique</a:t>
                      </a:r>
                      <a:r>
                        <a:rPr lang="fr-FR" sz="1100" u="none" kern="1200" dirty="0">
                          <a:solidFill>
                            <a:schemeClr val="dk1"/>
                          </a:solidFill>
                          <a:effectLst/>
                          <a:latin typeface="PF BeauSans Pro" panose="02000500000000020004" pitchFamily="50" charset="0"/>
                        </a:rPr>
                        <a:t> : 1</a:t>
                      </a:r>
                      <a:r>
                        <a:rPr lang="fr-FR" sz="1100" u="none" kern="1200" dirty="0">
                          <a:solidFill>
                            <a:schemeClr val="dk1"/>
                          </a:solidFill>
                          <a:effectLst/>
                          <a:latin typeface="PF BeauSans Pro" panose="02000500000000020004" pitchFamily="50" charset="0"/>
                          <a:cs typeface="Times New Roman" panose="02020603050405020304" pitchFamily="18" charset="0"/>
                        </a:rPr>
                        <a:t> kgH2/km  </a:t>
                      </a:r>
                      <a:endParaRPr lang="fr-FR" sz="1100" u="none" kern="1200" dirty="0">
                        <a:solidFill>
                          <a:schemeClr val="dk1"/>
                        </a:solidFill>
                        <a:effectLst/>
                        <a:latin typeface="PF BeauSans Pro" panose="02000500000000020004" pitchFamily="50"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Prix carburant </a:t>
                      </a:r>
                      <a:r>
                        <a:rPr lang="fr-FR" sz="1100" u="none"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 11€HT/kg</a:t>
                      </a:r>
                      <a:endParaRPr lang="fr-FR" sz="1100" u="none" kern="1200" dirty="0">
                        <a:solidFill>
                          <a:schemeClr val="dk1"/>
                        </a:solidFill>
                        <a:effectLst/>
                        <a:highlight>
                          <a:srgbClr val="FFFF00"/>
                        </a:highlight>
                        <a:latin typeface="PF BeauSans Pro" panose="02000500000000020004" pitchFamily="50"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fr-FR" sz="1100" u="sng"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Maintenance</a:t>
                      </a:r>
                      <a:r>
                        <a:rPr lang="fr-FR" sz="1100" u="none"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 : </a:t>
                      </a:r>
                      <a:r>
                        <a:rPr lang="fr-FR" sz="1100" i="0" u="none" kern="1200" dirty="0">
                          <a:solidFill>
                            <a:schemeClr val="dk1"/>
                          </a:solidFill>
                          <a:effectLst/>
                          <a:latin typeface="PF BeauSans Pro" panose="02000500000000020004" pitchFamily="50" charset="0"/>
                          <a:ea typeface="Arial" panose="020B0604020202020204" pitchFamily="34" charset="0"/>
                          <a:cs typeface="Times New Roman" panose="02020603050405020304" pitchFamily="18" charset="0"/>
                        </a:rPr>
                        <a:t>0,28 €HT/km </a:t>
                      </a:r>
                      <a:endParaRPr lang="fr-FR" sz="1100" i="0" u="none" dirty="0">
                        <a:effectLst/>
                        <a:highlight>
                          <a:srgbClr val="FFFF00"/>
                        </a:highlight>
                        <a:latin typeface="PF BeauSans Pro" panose="02000500000000020004" pitchFamily="50" charset="0"/>
                        <a:ea typeface="Arial" panose="020B0604020202020204" pitchFamily="34" charset="0"/>
                        <a:cs typeface="Times New Roman" panose="02020603050405020304" pitchFamily="18" charset="0"/>
                      </a:endParaRPr>
                    </a:p>
                  </a:txBody>
                  <a:tcPr marL="48832" marR="48832" marT="6782" marB="0" anchor="ctr">
                    <a:solidFill>
                      <a:srgbClr val="E7E7F1"/>
                    </a:solidFill>
                  </a:tcPr>
                </a:tc>
                <a:extLst>
                  <a:ext uri="{0D108BD9-81ED-4DB2-BD59-A6C34878D82A}">
                    <a16:rowId xmlns:a16="http://schemas.microsoft.com/office/drawing/2014/main" val="39303504"/>
                  </a:ext>
                </a:extLst>
              </a:tr>
            </a:tbl>
          </a:graphicData>
        </a:graphic>
      </p:graphicFrame>
      <p:pic>
        <p:nvPicPr>
          <p:cNvPr id="6" name="Image 5">
            <a:extLst>
              <a:ext uri="{FF2B5EF4-FFF2-40B4-BE49-F238E27FC236}">
                <a16:creationId xmlns:a16="http://schemas.microsoft.com/office/drawing/2014/main" id="{A88D4DC5-8D10-345E-4212-CB33780DED8A}"/>
              </a:ext>
            </a:extLst>
          </p:cNvPr>
          <p:cNvPicPr>
            <a:picLocks noChangeAspect="1"/>
          </p:cNvPicPr>
          <p:nvPr/>
        </p:nvPicPr>
        <p:blipFill>
          <a:blip r:embed="rId5"/>
          <a:stretch>
            <a:fillRect/>
          </a:stretch>
        </p:blipFill>
        <p:spPr>
          <a:xfrm>
            <a:off x="9594141" y="2887676"/>
            <a:ext cx="485192" cy="477317"/>
          </a:xfrm>
          <a:prstGeom prst="rect">
            <a:avLst/>
          </a:prstGeom>
        </p:spPr>
      </p:pic>
      <p:pic>
        <p:nvPicPr>
          <p:cNvPr id="2" name="Image 1">
            <a:extLst>
              <a:ext uri="{FF2B5EF4-FFF2-40B4-BE49-F238E27FC236}">
                <a16:creationId xmlns:a16="http://schemas.microsoft.com/office/drawing/2014/main" id="{E3B442E8-44EE-9F2A-B719-A544F1BC7D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2709" y="1038110"/>
            <a:ext cx="426290" cy="426290"/>
          </a:xfrm>
          <a:prstGeom prst="rect">
            <a:avLst/>
          </a:prstGeom>
        </p:spPr>
      </p:pic>
      <p:pic>
        <p:nvPicPr>
          <p:cNvPr id="1026" name="Picture 2" descr="Hyliko &quot;roule&quot; pour l'hydrogène vert - supply-chain.net">
            <a:extLst>
              <a:ext uri="{FF2B5EF4-FFF2-40B4-BE49-F238E27FC236}">
                <a16:creationId xmlns:a16="http://schemas.microsoft.com/office/drawing/2014/main" id="{BC57EEB0-00A4-5116-708F-B97CC5CADC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5378" y="889155"/>
            <a:ext cx="1295003" cy="728439"/>
          </a:xfrm>
          <a:prstGeom prst="rect">
            <a:avLst/>
          </a:prstGeom>
          <a:noFill/>
          <a:extLst>
            <a:ext uri="{909E8E84-426E-40DD-AFC4-6F175D3DCCD1}">
              <a14:hiddenFill xmlns:a14="http://schemas.microsoft.com/office/drawing/2010/main">
                <a:solidFill>
                  <a:srgbClr val="FFFFFF"/>
                </a:solidFill>
              </a14:hiddenFill>
            </a:ext>
          </a:extLst>
        </p:spPr>
      </p:pic>
      <p:sp>
        <p:nvSpPr>
          <p:cNvPr id="3" name="Titre 6">
            <a:extLst>
              <a:ext uri="{FF2B5EF4-FFF2-40B4-BE49-F238E27FC236}">
                <a16:creationId xmlns:a16="http://schemas.microsoft.com/office/drawing/2014/main" id="{91F807CD-4BD6-353F-E12C-E5FA5199F658}"/>
              </a:ext>
            </a:extLst>
          </p:cNvPr>
          <p:cNvSpPr>
            <a:spLocks noGrp="1"/>
          </p:cNvSpPr>
          <p:nvPr>
            <p:ph type="title"/>
          </p:nvPr>
        </p:nvSpPr>
        <p:spPr>
          <a:xfrm>
            <a:off x="2128800" y="126000"/>
            <a:ext cx="5580000" cy="648000"/>
          </a:xfrm>
        </p:spPr>
        <p:txBody>
          <a:bodyPr>
            <a:normAutofit fontScale="90000"/>
          </a:bodyPr>
          <a:lstStyle/>
          <a:p>
            <a:r>
              <a:rPr lang="fr-FR" dirty="0"/>
              <a:t>2 – les technologies de Carburants alternatifs</a:t>
            </a:r>
          </a:p>
        </p:txBody>
      </p:sp>
      <p:sp>
        <p:nvSpPr>
          <p:cNvPr id="8" name="Espace réservé de la date 7">
            <a:extLst>
              <a:ext uri="{FF2B5EF4-FFF2-40B4-BE49-F238E27FC236}">
                <a16:creationId xmlns:a16="http://schemas.microsoft.com/office/drawing/2014/main" id="{CD25740D-4479-5DE5-0E6A-7B70B233D1B5}"/>
              </a:ext>
            </a:extLst>
          </p:cNvPr>
          <p:cNvSpPr>
            <a:spLocks noGrp="1"/>
          </p:cNvSpPr>
          <p:nvPr>
            <p:ph type="dt" sz="half" idx="12"/>
          </p:nvPr>
        </p:nvSpPr>
        <p:spPr/>
        <p:txBody>
          <a:bodyPr/>
          <a:lstStyle/>
          <a:p>
            <a:r>
              <a:rPr lang="fr-FR"/>
              <a:t>17/06/2025</a:t>
            </a:r>
          </a:p>
        </p:txBody>
      </p:sp>
      <p:sp>
        <p:nvSpPr>
          <p:cNvPr id="9" name="Espace réservé du pied de page 8">
            <a:extLst>
              <a:ext uri="{FF2B5EF4-FFF2-40B4-BE49-F238E27FC236}">
                <a16:creationId xmlns:a16="http://schemas.microsoft.com/office/drawing/2014/main" id="{4B510CA4-B11C-6A1A-A1DD-82C32CCA359A}"/>
              </a:ext>
            </a:extLst>
          </p:cNvPr>
          <p:cNvSpPr>
            <a:spLocks noGrp="1"/>
          </p:cNvSpPr>
          <p:nvPr>
            <p:ph type="ftr" sz="quarter" idx="11"/>
          </p:nvPr>
        </p:nvSpPr>
        <p:spPr/>
        <p:txBody>
          <a:bodyPr/>
          <a:lstStyle/>
          <a:p>
            <a:r>
              <a:rPr lang="fr-FR"/>
              <a:t>Présentation Tenerrdis - Atelier mobilités</a:t>
            </a:r>
            <a:endParaRPr lang="fr-FR" dirty="0"/>
          </a:p>
        </p:txBody>
      </p:sp>
    </p:spTree>
    <p:extLst>
      <p:ext uri="{BB962C8B-B14F-4D97-AF65-F5344CB8AC3E}">
        <p14:creationId xmlns:p14="http://schemas.microsoft.com/office/powerpoint/2010/main" val="1560036097"/>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plein air, véhicule, transport, route&#10;&#10;Le contenu généré par l’IA peut être incorrect.">
            <a:extLst>
              <a:ext uri="{FF2B5EF4-FFF2-40B4-BE49-F238E27FC236}">
                <a16:creationId xmlns:a16="http://schemas.microsoft.com/office/drawing/2014/main" id="{945963F8-F89A-F807-02BE-62285E493927}"/>
              </a:ext>
            </a:extLst>
          </p:cNvPr>
          <p:cNvPicPr>
            <a:picLocks noChangeAspect="1"/>
          </p:cNvPicPr>
          <p:nvPr/>
        </p:nvPicPr>
        <p:blipFill>
          <a:blip r:embed="rId2">
            <a:extLst>
              <a:ext uri="{28A0092B-C50C-407E-A947-70E740481C1C}">
                <a14:useLocalDpi xmlns:a14="http://schemas.microsoft.com/office/drawing/2010/main" val="0"/>
              </a:ext>
            </a:extLst>
          </a:blip>
          <a:srcRect l="2531" t="3556" r="56076" b="15136"/>
          <a:stretch/>
        </p:blipFill>
        <p:spPr>
          <a:xfrm>
            <a:off x="6340672" y="1951251"/>
            <a:ext cx="2586041" cy="3864884"/>
          </a:xfrm>
          <a:prstGeom prst="roundRect">
            <a:avLst>
              <a:gd name="adj" fmla="val 0"/>
            </a:avLst>
          </a:prstGeom>
          <a:solidFill>
            <a:srgbClr val="FFFFFF">
              <a:shade val="85000"/>
            </a:srgbClr>
          </a:solidFill>
          <a:ln>
            <a:noFill/>
          </a:ln>
          <a:effectLst>
            <a:reflection blurRad="12700" stA="0" endPos="28000" dist="5000" dir="5400000" sy="-100000" algn="bl" rotWithShape="0"/>
          </a:effectLst>
        </p:spPr>
      </p:pic>
      <p:pic>
        <p:nvPicPr>
          <p:cNvPr id="31" name="Image 30">
            <a:extLst>
              <a:ext uri="{FF2B5EF4-FFF2-40B4-BE49-F238E27FC236}">
                <a16:creationId xmlns:a16="http://schemas.microsoft.com/office/drawing/2014/main" id="{4AF88350-9A2A-8408-43AD-9122BB6E856B}"/>
              </a:ext>
            </a:extLst>
          </p:cNvPr>
          <p:cNvPicPr>
            <a:picLocks noChangeAspect="1"/>
          </p:cNvPicPr>
          <p:nvPr/>
        </p:nvPicPr>
        <p:blipFill>
          <a:blip r:embed="rId3">
            <a:extLst>
              <a:ext uri="{28A0092B-C50C-407E-A947-70E740481C1C}">
                <a14:useLocalDpi xmlns:a14="http://schemas.microsoft.com/office/drawing/2010/main" val="0"/>
              </a:ext>
            </a:extLst>
          </a:blip>
          <a:srcRect l="31075" t="1231" r="25080" b="1402"/>
          <a:stretch/>
        </p:blipFill>
        <p:spPr>
          <a:xfrm>
            <a:off x="9299041" y="1951961"/>
            <a:ext cx="2588746" cy="3864172"/>
          </a:xfrm>
          <a:prstGeom prst="roundRect">
            <a:avLst>
              <a:gd name="adj" fmla="val 0"/>
            </a:avLst>
          </a:prstGeom>
          <a:solidFill>
            <a:srgbClr val="FFFFFF">
              <a:shade val="85000"/>
            </a:srgbClr>
          </a:solidFill>
          <a:ln>
            <a:noFill/>
          </a:ln>
          <a:effectLst>
            <a:reflection blurRad="12700" stA="0" endPos="28000" dist="5000" dir="5400000" sy="-100000" algn="bl" rotWithShape="0"/>
          </a:effectLst>
        </p:spPr>
      </p:pic>
      <p:sp>
        <p:nvSpPr>
          <p:cNvPr id="32" name="Rectangle : coins arrondis 31">
            <a:extLst>
              <a:ext uri="{FF2B5EF4-FFF2-40B4-BE49-F238E27FC236}">
                <a16:creationId xmlns:a16="http://schemas.microsoft.com/office/drawing/2014/main" id="{13775C76-ADA3-889F-CE06-C84AA04BEE5E}"/>
              </a:ext>
            </a:extLst>
          </p:cNvPr>
          <p:cNvSpPr/>
          <p:nvPr/>
        </p:nvSpPr>
        <p:spPr>
          <a:xfrm>
            <a:off x="9299040" y="1951251"/>
            <a:ext cx="2583477" cy="3864169"/>
          </a:xfrm>
          <a:prstGeom prst="roundRect">
            <a:avLst>
              <a:gd name="adj" fmla="val 0"/>
            </a:avLst>
          </a:prstGeom>
          <a:solidFill>
            <a:schemeClr val="dk1">
              <a:alpha val="15000"/>
            </a:schemeClr>
          </a:solidFill>
          <a:ln>
            <a:noFill/>
          </a:ln>
          <a:effectLst>
            <a:outerShdw blurRad="50800" dist="50800" dir="5400000" algn="ctr" rotWithShape="0">
              <a:srgbClr val="000000">
                <a:alpha val="16000"/>
              </a:srgb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27" name="Rectangle : coins arrondis 26">
            <a:extLst>
              <a:ext uri="{FF2B5EF4-FFF2-40B4-BE49-F238E27FC236}">
                <a16:creationId xmlns:a16="http://schemas.microsoft.com/office/drawing/2014/main" id="{350C11BC-16A3-F956-72FA-325506CA1C11}"/>
              </a:ext>
            </a:extLst>
          </p:cNvPr>
          <p:cNvSpPr/>
          <p:nvPr/>
        </p:nvSpPr>
        <p:spPr>
          <a:xfrm>
            <a:off x="6345378" y="1951251"/>
            <a:ext cx="2581335" cy="3864883"/>
          </a:xfrm>
          <a:prstGeom prst="roundRect">
            <a:avLst>
              <a:gd name="adj" fmla="val 0"/>
            </a:avLst>
          </a:prstGeom>
          <a:solidFill>
            <a:schemeClr val="dk1">
              <a:alpha val="15000"/>
            </a:schemeClr>
          </a:solidFill>
          <a:ln>
            <a:noFill/>
          </a:ln>
          <a:effectLst>
            <a:outerShdw blurRad="50800" dist="50800" dir="5400000" algn="ctr" rotWithShape="0">
              <a:srgbClr val="000000">
                <a:alpha val="16000"/>
              </a:srgb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p>
        </p:txBody>
      </p:sp>
      <p:pic>
        <p:nvPicPr>
          <p:cNvPr id="18" name="Image 17">
            <a:extLst>
              <a:ext uri="{FF2B5EF4-FFF2-40B4-BE49-F238E27FC236}">
                <a16:creationId xmlns:a16="http://schemas.microsoft.com/office/drawing/2014/main" id="{CA56CC21-DB81-C3FA-E705-568A26E23026}"/>
              </a:ext>
            </a:extLst>
          </p:cNvPr>
          <p:cNvPicPr>
            <a:picLocks noChangeAspect="1"/>
          </p:cNvPicPr>
          <p:nvPr/>
        </p:nvPicPr>
        <p:blipFill>
          <a:blip r:embed="rId4">
            <a:extLst>
              <a:ext uri="{28A0092B-C50C-407E-A947-70E740481C1C}">
                <a14:useLocalDpi xmlns:a14="http://schemas.microsoft.com/office/drawing/2010/main" val="0"/>
              </a:ext>
            </a:extLst>
          </a:blip>
          <a:srcRect l="34489" t="1113" r="16135" b="889"/>
          <a:stretch/>
        </p:blipFill>
        <p:spPr>
          <a:xfrm>
            <a:off x="3358783" y="1961834"/>
            <a:ext cx="2588746" cy="3853586"/>
          </a:xfrm>
          <a:prstGeom prst="roundRect">
            <a:avLst>
              <a:gd name="adj" fmla="val 0"/>
            </a:avLst>
          </a:prstGeom>
          <a:solidFill>
            <a:srgbClr val="FFFFFF">
              <a:shade val="85000"/>
            </a:srgbClr>
          </a:solidFill>
          <a:ln>
            <a:noFill/>
          </a:ln>
          <a:effectLst>
            <a:reflection blurRad="12700" stA="0" endPos="28000" dist="5000" dir="5400000" sy="-100000" algn="bl" rotWithShape="0"/>
          </a:effectLst>
        </p:spPr>
      </p:pic>
      <p:sp>
        <p:nvSpPr>
          <p:cNvPr id="19" name="Rectangle : coins arrondis 18">
            <a:extLst>
              <a:ext uri="{FF2B5EF4-FFF2-40B4-BE49-F238E27FC236}">
                <a16:creationId xmlns:a16="http://schemas.microsoft.com/office/drawing/2014/main" id="{E6BD0322-DCDD-11C2-CD09-438B2E68616C}"/>
              </a:ext>
            </a:extLst>
          </p:cNvPr>
          <p:cNvSpPr/>
          <p:nvPr/>
        </p:nvSpPr>
        <p:spPr>
          <a:xfrm>
            <a:off x="3364052" y="1983730"/>
            <a:ext cx="2583477" cy="3832406"/>
          </a:xfrm>
          <a:prstGeom prst="roundRect">
            <a:avLst>
              <a:gd name="adj" fmla="val 0"/>
            </a:avLst>
          </a:prstGeom>
          <a:solidFill>
            <a:schemeClr val="dk1">
              <a:alpha val="15000"/>
            </a:schemeClr>
          </a:solidFill>
          <a:ln>
            <a:noFill/>
          </a:ln>
          <a:effectLst>
            <a:outerShdw blurRad="50800" dist="50800" dir="5400000" algn="ctr" rotWithShape="0">
              <a:srgbClr val="000000">
                <a:alpha val="16000"/>
              </a:srgb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p>
        </p:txBody>
      </p:sp>
      <p:pic>
        <p:nvPicPr>
          <p:cNvPr id="7" name="Image 6">
            <a:extLst>
              <a:ext uri="{FF2B5EF4-FFF2-40B4-BE49-F238E27FC236}">
                <a16:creationId xmlns:a16="http://schemas.microsoft.com/office/drawing/2014/main" id="{CD3E7D9E-46F0-6F99-D632-916121E6BF60}"/>
              </a:ext>
            </a:extLst>
          </p:cNvPr>
          <p:cNvPicPr>
            <a:picLocks noChangeAspect="1"/>
          </p:cNvPicPr>
          <p:nvPr/>
        </p:nvPicPr>
        <p:blipFill>
          <a:blip r:embed="rId5">
            <a:extLst>
              <a:ext uri="{28A0092B-C50C-407E-A947-70E740481C1C}">
                <a14:useLocalDpi xmlns:a14="http://schemas.microsoft.com/office/drawing/2010/main" val="0"/>
              </a:ext>
            </a:extLst>
          </a:blip>
          <a:srcRect l="6973" t="3470" r="49819" b="11323"/>
          <a:stretch/>
        </p:blipFill>
        <p:spPr>
          <a:xfrm>
            <a:off x="413602" y="1951962"/>
            <a:ext cx="2590683" cy="3831698"/>
          </a:xfrm>
          <a:prstGeom prst="roundRect">
            <a:avLst>
              <a:gd name="adj" fmla="val 0"/>
            </a:avLst>
          </a:prstGeom>
          <a:solidFill>
            <a:srgbClr val="FFFFFF">
              <a:shade val="85000"/>
            </a:srgbClr>
          </a:solidFill>
          <a:ln>
            <a:noFill/>
          </a:ln>
          <a:effectLst>
            <a:reflection blurRad="12700" stA="0" endPos="28000" dist="5000" dir="5400000" sy="-100000" algn="bl" rotWithShape="0"/>
          </a:effectLst>
        </p:spPr>
      </p:pic>
      <p:sp>
        <p:nvSpPr>
          <p:cNvPr id="8" name="Rectangle : coins arrondis 7">
            <a:extLst>
              <a:ext uri="{FF2B5EF4-FFF2-40B4-BE49-F238E27FC236}">
                <a16:creationId xmlns:a16="http://schemas.microsoft.com/office/drawing/2014/main" id="{3484F419-0606-1792-D427-F6D0624CF371}"/>
              </a:ext>
            </a:extLst>
          </p:cNvPr>
          <p:cNvSpPr/>
          <p:nvPr/>
        </p:nvSpPr>
        <p:spPr>
          <a:xfrm>
            <a:off x="403506" y="1951251"/>
            <a:ext cx="2593573" cy="3832407"/>
          </a:xfrm>
          <a:prstGeom prst="roundRect">
            <a:avLst>
              <a:gd name="adj" fmla="val 0"/>
            </a:avLst>
          </a:prstGeom>
          <a:solidFill>
            <a:schemeClr val="dk1">
              <a:alpha val="15000"/>
            </a:schemeClr>
          </a:solidFill>
          <a:ln>
            <a:noFill/>
          </a:ln>
          <a:effectLst>
            <a:outerShdw blurRad="50800" dist="50800" dir="5400000" algn="ctr" rotWithShape="0">
              <a:srgbClr val="000000">
                <a:alpha val="16000"/>
              </a:srgbClr>
            </a:outerShd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02A17B4B-DDDE-79FC-4F3B-0A4A38D3E191}"/>
              </a:ext>
            </a:extLst>
          </p:cNvPr>
          <p:cNvSpPr txBox="1"/>
          <p:nvPr/>
        </p:nvSpPr>
        <p:spPr>
          <a:xfrm>
            <a:off x="3464918" y="5349587"/>
            <a:ext cx="2487317" cy="338554"/>
          </a:xfrm>
          <a:prstGeom prst="rect">
            <a:avLst/>
          </a:prstGeom>
          <a:noFill/>
        </p:spPr>
        <p:txBody>
          <a:bodyPr wrap="square" rtlCol="0">
            <a:spAutoFit/>
          </a:bodyPr>
          <a:lstStyle/>
          <a:p>
            <a:r>
              <a:rPr lang="fr-FR" sz="1600" b="1" dirty="0">
                <a:solidFill>
                  <a:schemeClr val="bg1"/>
                </a:solidFill>
                <a:latin typeface="+mj-lt"/>
                <a:cs typeface="Arial" panose="020B0604020202020204" pitchFamily="34" charset="0"/>
              </a:rPr>
              <a:t>Gazéification</a:t>
            </a:r>
          </a:p>
        </p:txBody>
      </p:sp>
      <p:sp>
        <p:nvSpPr>
          <p:cNvPr id="3" name="ZoneTexte 2">
            <a:extLst>
              <a:ext uri="{FF2B5EF4-FFF2-40B4-BE49-F238E27FC236}">
                <a16:creationId xmlns:a16="http://schemas.microsoft.com/office/drawing/2014/main" id="{7F0D5485-8D8B-88A7-67FF-A8D10750ADBE}"/>
              </a:ext>
            </a:extLst>
          </p:cNvPr>
          <p:cNvSpPr txBox="1"/>
          <p:nvPr/>
        </p:nvSpPr>
        <p:spPr>
          <a:xfrm>
            <a:off x="6375159" y="5335687"/>
            <a:ext cx="2583477" cy="338554"/>
          </a:xfrm>
          <a:prstGeom prst="rect">
            <a:avLst/>
          </a:prstGeom>
          <a:noFill/>
        </p:spPr>
        <p:txBody>
          <a:bodyPr wrap="square" rtlCol="0">
            <a:spAutoFit/>
          </a:bodyPr>
          <a:lstStyle/>
          <a:p>
            <a:r>
              <a:rPr lang="fr-FR" sz="1600" b="1" dirty="0">
                <a:solidFill>
                  <a:schemeClr val="bg1"/>
                </a:solidFill>
                <a:latin typeface="+mj-lt"/>
                <a:cs typeface="Arial" panose="020B0604020202020204" pitchFamily="34" charset="0"/>
              </a:rPr>
              <a:t>Carburants alternatifs</a:t>
            </a:r>
          </a:p>
        </p:txBody>
      </p:sp>
      <p:sp>
        <p:nvSpPr>
          <p:cNvPr id="6" name="ZoneTexte 5">
            <a:extLst>
              <a:ext uri="{FF2B5EF4-FFF2-40B4-BE49-F238E27FC236}">
                <a16:creationId xmlns:a16="http://schemas.microsoft.com/office/drawing/2014/main" id="{17867464-00DB-73F9-BE0A-F44489C2A832}"/>
              </a:ext>
            </a:extLst>
          </p:cNvPr>
          <p:cNvSpPr txBox="1"/>
          <p:nvPr/>
        </p:nvSpPr>
        <p:spPr>
          <a:xfrm>
            <a:off x="9350074" y="5321980"/>
            <a:ext cx="1564556" cy="338554"/>
          </a:xfrm>
          <a:prstGeom prst="rect">
            <a:avLst/>
          </a:prstGeom>
          <a:noFill/>
        </p:spPr>
        <p:txBody>
          <a:bodyPr wrap="square" rtlCol="0">
            <a:spAutoFit/>
          </a:bodyPr>
          <a:lstStyle/>
          <a:p>
            <a:r>
              <a:rPr lang="fr-FR" sz="1600" b="1" dirty="0">
                <a:solidFill>
                  <a:schemeClr val="bg1"/>
                </a:solidFill>
                <a:latin typeface="+mj-lt"/>
                <a:cs typeface="Arial" panose="020B0604020202020204" pitchFamily="34" charset="0"/>
              </a:rPr>
              <a:t>Stratégie</a:t>
            </a:r>
          </a:p>
        </p:txBody>
      </p:sp>
      <p:sp>
        <p:nvSpPr>
          <p:cNvPr id="12" name="ZoneTexte 11">
            <a:extLst>
              <a:ext uri="{FF2B5EF4-FFF2-40B4-BE49-F238E27FC236}">
                <a16:creationId xmlns:a16="http://schemas.microsoft.com/office/drawing/2014/main" id="{D60AE34D-94D4-BB27-A0A7-A894F455DBEF}"/>
              </a:ext>
            </a:extLst>
          </p:cNvPr>
          <p:cNvSpPr txBox="1"/>
          <p:nvPr/>
        </p:nvSpPr>
        <p:spPr>
          <a:xfrm>
            <a:off x="647704" y="1194395"/>
            <a:ext cx="8884485" cy="307777"/>
          </a:xfrm>
          <a:prstGeom prst="rect">
            <a:avLst/>
          </a:prstGeom>
          <a:noFill/>
        </p:spPr>
        <p:txBody>
          <a:bodyPr wrap="square" lIns="0" tIns="0" rIns="0" bIns="0" rtlCol="0">
            <a:spAutoFit/>
          </a:bodyPr>
          <a:lstStyle/>
          <a:p>
            <a:r>
              <a:rPr lang="fr-FR" sz="2000" dirty="0">
                <a:latin typeface="Arial" panose="020B0604020202020204" pitchFamily="34" charset="0"/>
                <a:cs typeface="Arial" panose="020B0604020202020204" pitchFamily="34" charset="0"/>
              </a:rPr>
              <a:t>Une approche créative et pluridisciplinaire, à toutes échelles territoriales.</a:t>
            </a:r>
          </a:p>
        </p:txBody>
      </p:sp>
      <p:sp>
        <p:nvSpPr>
          <p:cNvPr id="13" name="Titre 1">
            <a:extLst>
              <a:ext uri="{FF2B5EF4-FFF2-40B4-BE49-F238E27FC236}">
                <a16:creationId xmlns:a16="http://schemas.microsoft.com/office/drawing/2014/main" id="{B5F00607-DA63-B00D-DD5D-77B5DD64CBD0}"/>
              </a:ext>
            </a:extLst>
          </p:cNvPr>
          <p:cNvSpPr txBox="1">
            <a:spLocks/>
          </p:cNvSpPr>
          <p:nvPr/>
        </p:nvSpPr>
        <p:spPr>
          <a:xfrm>
            <a:off x="647704" y="365125"/>
            <a:ext cx="10963261" cy="379478"/>
          </a:xfrm>
          <a:prstGeom prst="rect">
            <a:avLst/>
          </a:prstGeom>
        </p:spPr>
        <p:txBody>
          <a:bodyPr lIns="0" tIns="0" rIns="0" bIns="0"/>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fr-FR" sz="2500" b="1" dirty="0">
                <a:latin typeface="Arial" panose="020B0604020202020204" pitchFamily="34" charset="0"/>
                <a:cs typeface="Arial" panose="020B0604020202020204" pitchFamily="34" charset="0"/>
              </a:rPr>
              <a:t>Nos domaines d’activités </a:t>
            </a:r>
          </a:p>
        </p:txBody>
      </p:sp>
      <p:sp>
        <p:nvSpPr>
          <p:cNvPr id="14" name="Rectangle 13">
            <a:extLst>
              <a:ext uri="{FF2B5EF4-FFF2-40B4-BE49-F238E27FC236}">
                <a16:creationId xmlns:a16="http://schemas.microsoft.com/office/drawing/2014/main" id="{8A973856-95B8-C463-E70C-6B6B40D9C485}"/>
              </a:ext>
            </a:extLst>
          </p:cNvPr>
          <p:cNvSpPr/>
          <p:nvPr/>
        </p:nvSpPr>
        <p:spPr>
          <a:xfrm>
            <a:off x="647704" y="952500"/>
            <a:ext cx="451868" cy="66675"/>
          </a:xfrm>
          <a:prstGeom prst="rect">
            <a:avLst/>
          </a:prstGeom>
          <a:solidFill>
            <a:srgbClr val="7DB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7DB66D"/>
              </a:solidFill>
            </a:endParaRPr>
          </a:p>
        </p:txBody>
      </p:sp>
      <p:sp>
        <p:nvSpPr>
          <p:cNvPr id="4" name="ZoneTexte 3">
            <a:extLst>
              <a:ext uri="{FF2B5EF4-FFF2-40B4-BE49-F238E27FC236}">
                <a16:creationId xmlns:a16="http://schemas.microsoft.com/office/drawing/2014/main" id="{9631B561-5CE0-D234-98A4-5B5D721D77B6}"/>
              </a:ext>
            </a:extLst>
          </p:cNvPr>
          <p:cNvSpPr txBox="1"/>
          <p:nvPr/>
        </p:nvSpPr>
        <p:spPr>
          <a:xfrm>
            <a:off x="511208" y="5335687"/>
            <a:ext cx="2036323" cy="338554"/>
          </a:xfrm>
          <a:prstGeom prst="rect">
            <a:avLst/>
          </a:prstGeom>
          <a:noFill/>
        </p:spPr>
        <p:txBody>
          <a:bodyPr wrap="square" rtlCol="0">
            <a:spAutoFit/>
          </a:bodyPr>
          <a:lstStyle/>
          <a:p>
            <a:r>
              <a:rPr lang="fr-FR" sz="1600" b="1" dirty="0">
                <a:solidFill>
                  <a:schemeClr val="bg1"/>
                </a:solidFill>
                <a:latin typeface="+mj-lt"/>
                <a:cs typeface="Arial" panose="020B0604020202020204" pitchFamily="34" charset="0"/>
              </a:rPr>
              <a:t>Méthanisation</a:t>
            </a:r>
          </a:p>
        </p:txBody>
      </p:sp>
      <p:sp>
        <p:nvSpPr>
          <p:cNvPr id="9" name="Ellipse 8">
            <a:extLst>
              <a:ext uri="{FF2B5EF4-FFF2-40B4-BE49-F238E27FC236}">
                <a16:creationId xmlns:a16="http://schemas.microsoft.com/office/drawing/2014/main" id="{F00A4189-BB43-D225-EF45-DF3387061751}"/>
              </a:ext>
            </a:extLst>
          </p:cNvPr>
          <p:cNvSpPr/>
          <p:nvPr/>
        </p:nvSpPr>
        <p:spPr>
          <a:xfrm>
            <a:off x="509488" y="2015441"/>
            <a:ext cx="473595" cy="4806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Graphique 76">
            <a:extLst>
              <a:ext uri="{FF2B5EF4-FFF2-40B4-BE49-F238E27FC236}">
                <a16:creationId xmlns:a16="http://schemas.microsoft.com/office/drawing/2014/main" id="{D1508ED0-A40F-3432-3AD3-7FAD790E4D6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6325" y="2015438"/>
            <a:ext cx="480691" cy="480691"/>
          </a:xfrm>
          <a:prstGeom prst="rect">
            <a:avLst/>
          </a:prstGeom>
        </p:spPr>
      </p:pic>
      <p:sp>
        <p:nvSpPr>
          <p:cNvPr id="15" name="Rectangle 1">
            <a:extLst>
              <a:ext uri="{FF2B5EF4-FFF2-40B4-BE49-F238E27FC236}">
                <a16:creationId xmlns:a16="http://schemas.microsoft.com/office/drawing/2014/main" id="{B7F45BB2-2E0C-1EF2-0DEA-9D3421DC422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4" name="Ellipse 23">
            <a:extLst>
              <a:ext uri="{FF2B5EF4-FFF2-40B4-BE49-F238E27FC236}">
                <a16:creationId xmlns:a16="http://schemas.microsoft.com/office/drawing/2014/main" id="{28046E70-A1A5-4E8A-9889-EDCFE078C6A7}"/>
              </a:ext>
            </a:extLst>
          </p:cNvPr>
          <p:cNvSpPr/>
          <p:nvPr/>
        </p:nvSpPr>
        <p:spPr>
          <a:xfrm>
            <a:off x="3468080" y="2063910"/>
            <a:ext cx="473595" cy="4806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Graphique 78">
            <a:extLst>
              <a:ext uri="{FF2B5EF4-FFF2-40B4-BE49-F238E27FC236}">
                <a16:creationId xmlns:a16="http://schemas.microsoft.com/office/drawing/2014/main" id="{C09FF23C-7E85-F67A-D42E-95CC75ED24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464918" y="2063910"/>
            <a:ext cx="480688" cy="480688"/>
          </a:xfrm>
          <a:prstGeom prst="rect">
            <a:avLst/>
          </a:prstGeom>
        </p:spPr>
      </p:pic>
      <p:sp>
        <p:nvSpPr>
          <p:cNvPr id="28" name="Ellipse 27">
            <a:extLst>
              <a:ext uri="{FF2B5EF4-FFF2-40B4-BE49-F238E27FC236}">
                <a16:creationId xmlns:a16="http://schemas.microsoft.com/office/drawing/2014/main" id="{D71425EB-2E8C-F153-3550-3C36D816DEA5}"/>
              </a:ext>
            </a:extLst>
          </p:cNvPr>
          <p:cNvSpPr/>
          <p:nvPr/>
        </p:nvSpPr>
        <p:spPr>
          <a:xfrm>
            <a:off x="6443785" y="2064620"/>
            <a:ext cx="473595" cy="4806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Graphique 77">
            <a:extLst>
              <a:ext uri="{FF2B5EF4-FFF2-40B4-BE49-F238E27FC236}">
                <a16:creationId xmlns:a16="http://schemas.microsoft.com/office/drawing/2014/main" id="{52F5E13D-86D6-A2EA-3334-357DCFBB2F4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435206" y="2056940"/>
            <a:ext cx="491179" cy="491179"/>
          </a:xfrm>
          <a:prstGeom prst="rect">
            <a:avLst/>
          </a:prstGeom>
        </p:spPr>
      </p:pic>
      <p:sp>
        <p:nvSpPr>
          <p:cNvPr id="33" name="Ellipse 32">
            <a:extLst>
              <a:ext uri="{FF2B5EF4-FFF2-40B4-BE49-F238E27FC236}">
                <a16:creationId xmlns:a16="http://schemas.microsoft.com/office/drawing/2014/main" id="{10E38CD8-44EB-1CF4-8929-D744F5178122}"/>
              </a:ext>
            </a:extLst>
          </p:cNvPr>
          <p:cNvSpPr/>
          <p:nvPr/>
        </p:nvSpPr>
        <p:spPr>
          <a:xfrm>
            <a:off x="9438045" y="2043135"/>
            <a:ext cx="473595" cy="48068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Graphique 79">
            <a:extLst>
              <a:ext uri="{FF2B5EF4-FFF2-40B4-BE49-F238E27FC236}">
                <a16:creationId xmlns:a16="http://schemas.microsoft.com/office/drawing/2014/main" id="{417AB050-0978-4D9E-9DE8-86A98A9F975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438046" y="2040133"/>
            <a:ext cx="483690" cy="483690"/>
          </a:xfrm>
          <a:prstGeom prst="rect">
            <a:avLst/>
          </a:prstGeom>
        </p:spPr>
      </p:pic>
      <p:sp>
        <p:nvSpPr>
          <p:cNvPr id="25" name="Espace réservé du pied de page 2">
            <a:extLst>
              <a:ext uri="{FF2B5EF4-FFF2-40B4-BE49-F238E27FC236}">
                <a16:creationId xmlns:a16="http://schemas.microsoft.com/office/drawing/2014/main" id="{070F9E4D-B388-38B2-4BA3-27FD5D081FC5}"/>
              </a:ext>
            </a:extLst>
          </p:cNvPr>
          <p:cNvSpPr>
            <a:spLocks noGrp="1"/>
          </p:cNvSpPr>
          <p:nvPr>
            <p:ph type="ftr" sz="quarter" idx="11"/>
          </p:nvPr>
        </p:nvSpPr>
        <p:spPr>
          <a:xfrm>
            <a:off x="2139409" y="6492875"/>
            <a:ext cx="4114800" cy="180000"/>
          </a:xfrm>
        </p:spPr>
        <p:txBody>
          <a:bodyPr/>
          <a:lstStyle/>
          <a:p>
            <a:pPr>
              <a:defRPr/>
            </a:pPr>
            <a:r>
              <a:rPr lang="fr-FR"/>
              <a:t>Présentation Tenerrdis - Atelier mobilités</a:t>
            </a:r>
            <a:endParaRPr lang="fr-FR" dirty="0"/>
          </a:p>
        </p:txBody>
      </p:sp>
      <p:sp>
        <p:nvSpPr>
          <p:cNvPr id="26" name="Espace réservé de la date 1">
            <a:extLst>
              <a:ext uri="{FF2B5EF4-FFF2-40B4-BE49-F238E27FC236}">
                <a16:creationId xmlns:a16="http://schemas.microsoft.com/office/drawing/2014/main" id="{658253A4-B67C-1962-BAA6-65C412048A8B}"/>
              </a:ext>
            </a:extLst>
          </p:cNvPr>
          <p:cNvSpPr>
            <a:spLocks noGrp="1"/>
          </p:cNvSpPr>
          <p:nvPr>
            <p:ph type="dt" sz="half" idx="12"/>
          </p:nvPr>
        </p:nvSpPr>
        <p:spPr>
          <a:xfrm>
            <a:off x="987425" y="6492875"/>
            <a:ext cx="941388" cy="179388"/>
          </a:xfrm>
        </p:spPr>
        <p:txBody>
          <a:bodyPr anchor="ctr">
            <a:normAutofit/>
          </a:bodyPr>
          <a:lstStyle/>
          <a:p>
            <a:pPr>
              <a:spcAft>
                <a:spcPts val="600"/>
              </a:spcAft>
            </a:pPr>
            <a:r>
              <a:rPr lang="fr-FR"/>
              <a:t>17/06/2025</a:t>
            </a:r>
            <a:endParaRPr lang="fr-FR" dirty="0"/>
          </a:p>
        </p:txBody>
      </p:sp>
    </p:spTree>
    <p:extLst>
      <p:ext uri="{BB962C8B-B14F-4D97-AF65-F5344CB8AC3E}">
        <p14:creationId xmlns:p14="http://schemas.microsoft.com/office/powerpoint/2010/main" val="180066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2A777-F582-10DD-3A2F-248A9D19844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17E9319-1F08-F937-9011-F44F86997252}"/>
              </a:ext>
            </a:extLst>
          </p:cNvPr>
          <p:cNvSpPr>
            <a:spLocks noGrp="1"/>
          </p:cNvSpPr>
          <p:nvPr>
            <p:ph type="title"/>
          </p:nvPr>
        </p:nvSpPr>
        <p:spPr>
          <a:xfrm>
            <a:off x="609295" y="417292"/>
            <a:ext cx="2638730" cy="379478"/>
          </a:xfrm>
        </p:spPr>
        <p:txBody>
          <a:bodyPr>
            <a:normAutofit fontScale="90000"/>
          </a:bodyPr>
          <a:lstStyle/>
          <a:p>
            <a:r>
              <a:rPr lang="fr-FR" dirty="0">
                <a:latin typeface="+mj-lt"/>
              </a:rPr>
              <a:t>Nos prestations </a:t>
            </a:r>
          </a:p>
        </p:txBody>
      </p:sp>
      <p:sp>
        <p:nvSpPr>
          <p:cNvPr id="6" name="Espace réservé du numéro de diapositive 5">
            <a:extLst>
              <a:ext uri="{FF2B5EF4-FFF2-40B4-BE49-F238E27FC236}">
                <a16:creationId xmlns:a16="http://schemas.microsoft.com/office/drawing/2014/main" id="{93AA05F6-88C5-1442-CA2B-7F3D67933C1B}"/>
              </a:ext>
            </a:extLst>
          </p:cNvPr>
          <p:cNvSpPr>
            <a:spLocks noGrp="1"/>
          </p:cNvSpPr>
          <p:nvPr>
            <p:ph type="sldNum" sz="quarter" idx="10"/>
          </p:nvPr>
        </p:nvSpPr>
        <p:spPr/>
        <p:txBody>
          <a:bodyPr/>
          <a:lstStyle/>
          <a:p>
            <a:fld id="{D67C0D4E-7AF8-4EE0-8632-0BA880AF82F5}" type="slidenum">
              <a:rPr lang="fr-FR" smtClean="0"/>
              <a:pPr/>
              <a:t>4</a:t>
            </a:fld>
            <a:endParaRPr lang="fr-FR" dirty="0"/>
          </a:p>
        </p:txBody>
      </p:sp>
      <p:sp>
        <p:nvSpPr>
          <p:cNvPr id="3" name="Espace réservé du pied de page 2">
            <a:extLst>
              <a:ext uri="{FF2B5EF4-FFF2-40B4-BE49-F238E27FC236}">
                <a16:creationId xmlns:a16="http://schemas.microsoft.com/office/drawing/2014/main" id="{82139279-AF45-22A7-0822-3BCE8EA2564F}"/>
              </a:ext>
            </a:extLst>
          </p:cNvPr>
          <p:cNvSpPr>
            <a:spLocks noGrp="1"/>
          </p:cNvSpPr>
          <p:nvPr>
            <p:ph type="ftr" sz="quarter" idx="11"/>
          </p:nvPr>
        </p:nvSpPr>
        <p:spPr/>
        <p:txBody>
          <a:bodyPr/>
          <a:lstStyle/>
          <a:p>
            <a:r>
              <a:rPr lang="fr-FR"/>
              <a:t>Présentation Tenerrdis - Atelier mobilités</a:t>
            </a:r>
            <a:endParaRPr lang="fr-FR" dirty="0"/>
          </a:p>
        </p:txBody>
      </p:sp>
      <p:sp>
        <p:nvSpPr>
          <p:cNvPr id="2" name="Espace réservé de la date 1">
            <a:extLst>
              <a:ext uri="{FF2B5EF4-FFF2-40B4-BE49-F238E27FC236}">
                <a16:creationId xmlns:a16="http://schemas.microsoft.com/office/drawing/2014/main" id="{B9BE7C4B-231E-783D-3B14-A7AEA8BC7F93}"/>
              </a:ext>
            </a:extLst>
          </p:cNvPr>
          <p:cNvSpPr>
            <a:spLocks noGrp="1"/>
          </p:cNvSpPr>
          <p:nvPr>
            <p:ph type="dt" sz="half" idx="12"/>
          </p:nvPr>
        </p:nvSpPr>
        <p:spPr/>
        <p:txBody>
          <a:bodyPr/>
          <a:lstStyle/>
          <a:p>
            <a:r>
              <a:rPr lang="fr-FR"/>
              <a:t>17/06/2025</a:t>
            </a:r>
            <a:endParaRPr lang="fr-FR" dirty="0"/>
          </a:p>
        </p:txBody>
      </p:sp>
      <p:sp>
        <p:nvSpPr>
          <p:cNvPr id="62" name="ZoneTexte 61">
            <a:extLst>
              <a:ext uri="{FF2B5EF4-FFF2-40B4-BE49-F238E27FC236}">
                <a16:creationId xmlns:a16="http://schemas.microsoft.com/office/drawing/2014/main" id="{EAA22B36-98C2-75F2-E85B-DEB91DC609C8}"/>
              </a:ext>
            </a:extLst>
          </p:cNvPr>
          <p:cNvSpPr txBox="1"/>
          <p:nvPr/>
        </p:nvSpPr>
        <p:spPr>
          <a:xfrm>
            <a:off x="3120767" y="377421"/>
            <a:ext cx="3166185" cy="400110"/>
          </a:xfrm>
          <a:prstGeom prst="rect">
            <a:avLst/>
          </a:prstGeom>
          <a:noFill/>
        </p:spPr>
        <p:txBody>
          <a:bodyPr vert="horz" wrap="square">
            <a:spAutoFit/>
          </a:bodyPr>
          <a:lstStyle/>
          <a:p>
            <a:r>
              <a:rPr lang="fr-FR" sz="2000" b="1" dirty="0">
                <a:solidFill>
                  <a:schemeClr val="tx2"/>
                </a:solidFill>
                <a:latin typeface="+mj-lt"/>
              </a:rPr>
              <a:t>Carburants alternatifs </a:t>
            </a:r>
          </a:p>
        </p:txBody>
      </p:sp>
      <p:cxnSp>
        <p:nvCxnSpPr>
          <p:cNvPr id="63" name="Connecteur droit 62">
            <a:extLst>
              <a:ext uri="{FF2B5EF4-FFF2-40B4-BE49-F238E27FC236}">
                <a16:creationId xmlns:a16="http://schemas.microsoft.com/office/drawing/2014/main" id="{A6ABFB99-9CC0-8E66-0B1C-657671019437}"/>
              </a:ext>
            </a:extLst>
          </p:cNvPr>
          <p:cNvCxnSpPr>
            <a:cxnSpLocks/>
          </p:cNvCxnSpPr>
          <p:nvPr/>
        </p:nvCxnSpPr>
        <p:spPr>
          <a:xfrm>
            <a:off x="3120767" y="330303"/>
            <a:ext cx="0" cy="48035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Rectangle 1">
            <a:extLst>
              <a:ext uri="{FF2B5EF4-FFF2-40B4-BE49-F238E27FC236}">
                <a16:creationId xmlns:a16="http://schemas.microsoft.com/office/drawing/2014/main" id="{267EB922-DD2E-77A7-B469-D532F9FBBD4B}"/>
              </a:ext>
            </a:extLst>
          </p:cNvPr>
          <p:cNvSpPr>
            <a:spLocks noChangeArrowheads="1"/>
          </p:cNvSpPr>
          <p:nvPr/>
        </p:nvSpPr>
        <p:spPr bwMode="auto">
          <a:xfrm>
            <a:off x="2298352" y="2671294"/>
            <a:ext cx="909547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fr-FR" altLang="fr-FR" sz="1400" b="1" i="0" u="none" strike="noStrike" cap="none" normalizeH="0" baseline="0" dirty="0">
                <a:ln>
                  <a:noFill/>
                </a:ln>
                <a:solidFill>
                  <a:schemeClr val="tx1"/>
                </a:solidFill>
                <a:effectLst/>
                <a:latin typeface="Arial" panose="020B0604020202020204" pitchFamily="34" charset="0"/>
              </a:rPr>
              <a:t>Études stratégiques pour la transition énergétique des flottes</a:t>
            </a:r>
            <a:r>
              <a:rPr kumimoji="0" lang="fr-FR" altLang="fr-FR" sz="1400" b="0" i="0" u="none" strike="noStrike" cap="none" normalizeH="0" baseline="0" dirty="0">
                <a:ln>
                  <a:noFill/>
                </a:ln>
                <a:solidFill>
                  <a:schemeClr val="tx1"/>
                </a:solidFill>
                <a:effectLst/>
                <a:latin typeface="Arial" panose="020B0604020202020204" pitchFamily="34" charset="0"/>
              </a:rPr>
              <a:t> : diagnostic, sensibilisation, définition des solutions, évaluation des impacts et feuille de route.</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fr-FR" altLang="fr-FR" sz="1400" b="1" i="0" u="none" strike="noStrike" cap="none" normalizeH="0" baseline="0" dirty="0">
                <a:ln>
                  <a:noFill/>
                </a:ln>
                <a:solidFill>
                  <a:schemeClr val="tx1"/>
                </a:solidFill>
                <a:effectLst/>
                <a:latin typeface="Arial" panose="020B0604020202020204" pitchFamily="34" charset="0"/>
              </a:rPr>
              <a:t>Études d’opportunité et de faisabilité</a:t>
            </a:r>
            <a:r>
              <a:rPr kumimoji="0" lang="fr-FR" altLang="fr-FR" sz="1400" b="0" i="0" u="none" strike="noStrike" cap="none" normalizeH="0" baseline="0" dirty="0">
                <a:ln>
                  <a:noFill/>
                </a:ln>
                <a:solidFill>
                  <a:schemeClr val="tx1"/>
                </a:solidFill>
                <a:effectLst/>
                <a:latin typeface="Arial" panose="020B0604020202020204" pitchFamily="34" charset="0"/>
              </a:rPr>
              <a:t> pour des installations de production/distribution de carburants alternatifs (BioGNC, Hydrogène, IRVE) : analyse des besoins, </a:t>
            </a:r>
            <a:r>
              <a:rPr kumimoji="0" lang="fr-FR" altLang="fr-FR" sz="1400" b="0" i="0" u="none" strike="noStrike" cap="none" normalizeH="0" baseline="0" dirty="0" err="1">
                <a:ln>
                  <a:noFill/>
                </a:ln>
                <a:solidFill>
                  <a:schemeClr val="tx1"/>
                </a:solidFill>
                <a:effectLst/>
                <a:latin typeface="Arial" panose="020B0604020202020204" pitchFamily="34" charset="0"/>
              </a:rPr>
              <a:t>pré-dimensionnement</a:t>
            </a:r>
            <a:r>
              <a:rPr kumimoji="0" lang="fr-FR" altLang="fr-FR" sz="1400" b="0" i="0" u="none" strike="noStrike" cap="none" normalizeH="0" baseline="0" dirty="0">
                <a:ln>
                  <a:noFill/>
                </a:ln>
                <a:solidFill>
                  <a:schemeClr val="tx1"/>
                </a:solidFill>
                <a:effectLst/>
                <a:latin typeface="Arial" panose="020B0604020202020204" pitchFamily="34" charset="0"/>
              </a:rPr>
              <a:t>, contraintes réglementaires, implantation, Business Plan et financements.</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fr-FR" altLang="fr-FR" sz="1400" b="1" i="0" u="none" strike="noStrike" cap="none" normalizeH="0" baseline="0" dirty="0">
                <a:ln>
                  <a:noFill/>
                </a:ln>
                <a:solidFill>
                  <a:schemeClr val="tx1"/>
                </a:solidFill>
                <a:effectLst/>
                <a:latin typeface="Arial" panose="020B0604020202020204" pitchFamily="34" charset="0"/>
              </a:rPr>
              <a:t>Assistance à Maîtrise d’Ouvrage (AMO)</a:t>
            </a:r>
            <a:r>
              <a:rPr kumimoji="0" lang="fr-FR" altLang="fr-FR" sz="1400" b="0" i="0" u="none" strike="noStrike" cap="none" normalizeH="0" baseline="0" dirty="0">
                <a:ln>
                  <a:noFill/>
                </a:ln>
                <a:solidFill>
                  <a:schemeClr val="tx1"/>
                </a:solidFill>
                <a:effectLst/>
                <a:latin typeface="Arial" panose="020B0604020202020204" pitchFamily="34" charset="0"/>
              </a:rPr>
              <a:t> : accompagnement sur le dimensionnement, le choix des fournisseurs, l’implantation et les impacts environnementaux.</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fr-FR" altLang="fr-FR" sz="1400" b="1" i="0" u="none" strike="noStrike" cap="none" normalizeH="0" baseline="0" dirty="0">
                <a:ln>
                  <a:noFill/>
                </a:ln>
                <a:solidFill>
                  <a:schemeClr val="tx1"/>
                </a:solidFill>
                <a:effectLst/>
                <a:latin typeface="Arial" panose="020B0604020202020204" pitchFamily="34" charset="0"/>
              </a:rPr>
              <a:t>Maîtrise d’Œuvre (MOE)</a:t>
            </a:r>
            <a:r>
              <a:rPr kumimoji="0" lang="fr-FR" altLang="fr-FR" sz="1400" b="0" i="0" u="none" strike="noStrike" cap="none" normalizeH="0" baseline="0" dirty="0">
                <a:ln>
                  <a:noFill/>
                </a:ln>
                <a:solidFill>
                  <a:schemeClr val="tx1"/>
                </a:solidFill>
                <a:effectLst/>
                <a:latin typeface="Arial" panose="020B0604020202020204" pitchFamily="34" charset="0"/>
              </a:rPr>
              <a:t> : études techniques, passation des marchés, suivi de chantier et réception des équipements</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fr-FR" altLang="fr-FR" sz="1400" b="1" i="0" u="none" strike="noStrike" cap="none" normalizeH="0" baseline="0" dirty="0">
                <a:ln>
                  <a:noFill/>
                </a:ln>
                <a:solidFill>
                  <a:schemeClr val="tx1"/>
                </a:solidFill>
                <a:effectLst/>
                <a:latin typeface="Arial" panose="020B0604020202020204" pitchFamily="34" charset="0"/>
              </a:rPr>
              <a:t>Expertise ATEX</a:t>
            </a:r>
            <a:r>
              <a:rPr kumimoji="0" lang="fr-FR" altLang="fr-FR" sz="1400" b="0" i="0" u="none" strike="noStrike" cap="none" normalizeH="0" baseline="0" dirty="0">
                <a:ln>
                  <a:noFill/>
                </a:ln>
                <a:solidFill>
                  <a:schemeClr val="tx1"/>
                </a:solidFill>
                <a:effectLst/>
                <a:latin typeface="Arial" panose="020B0604020202020204" pitchFamily="34" charset="0"/>
              </a:rPr>
              <a:t> : diagnostic, zonage, évaluation du risque, préconisations et rédaction du DRPCE</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fr-FR" altLang="fr-FR" sz="1400" b="1" i="0" u="none" strike="noStrike" cap="none" normalizeH="0" baseline="0" dirty="0">
                <a:ln>
                  <a:noFill/>
                </a:ln>
                <a:solidFill>
                  <a:schemeClr val="tx1"/>
                </a:solidFill>
                <a:effectLst/>
                <a:latin typeface="Arial" panose="020B0604020202020204" pitchFamily="34" charset="0"/>
              </a:rPr>
              <a:t>Évaluation des impacts environnementaux</a:t>
            </a:r>
            <a:r>
              <a:rPr kumimoji="0" lang="fr-FR" altLang="fr-FR" sz="1400" b="0" i="0" u="none" strike="noStrike" cap="none" normalizeH="0" baseline="0" dirty="0">
                <a:ln>
                  <a:noFill/>
                </a:ln>
                <a:solidFill>
                  <a:schemeClr val="tx1"/>
                </a:solidFill>
                <a:effectLst/>
                <a:latin typeface="Arial" panose="020B0604020202020204" pitchFamily="34" charset="0"/>
              </a:rPr>
              <a:t> : Analyses de Cycle de Vie (ACV) et Bilans Carbone.</a:t>
            </a:r>
          </a:p>
        </p:txBody>
      </p:sp>
      <p:pic>
        <p:nvPicPr>
          <p:cNvPr id="27" name="Image 26" descr="Une image contenant plein air, véhicule, transport, route&#10;&#10;Le contenu généré par l’IA peut être incorrect.">
            <a:extLst>
              <a:ext uri="{FF2B5EF4-FFF2-40B4-BE49-F238E27FC236}">
                <a16:creationId xmlns:a16="http://schemas.microsoft.com/office/drawing/2014/main" id="{0DEBD632-024D-6740-3BD5-87E65F5A35CD}"/>
              </a:ext>
            </a:extLst>
          </p:cNvPr>
          <p:cNvPicPr>
            <a:picLocks noChangeAspect="1"/>
          </p:cNvPicPr>
          <p:nvPr/>
        </p:nvPicPr>
        <p:blipFill>
          <a:blip r:embed="rId3">
            <a:extLst>
              <a:ext uri="{28A0092B-C50C-407E-A947-70E740481C1C}">
                <a14:useLocalDpi xmlns:a14="http://schemas.microsoft.com/office/drawing/2010/main" val="0"/>
              </a:ext>
            </a:extLst>
          </a:blip>
          <a:srcRect l="5078" r="62370"/>
          <a:stretch/>
        </p:blipFill>
        <p:spPr>
          <a:xfrm>
            <a:off x="0" y="1485900"/>
            <a:ext cx="1800533" cy="4148429"/>
          </a:xfrm>
          <a:prstGeom prst="rect">
            <a:avLst/>
          </a:prstGeom>
        </p:spPr>
      </p:pic>
      <p:cxnSp>
        <p:nvCxnSpPr>
          <p:cNvPr id="5" name="Connecteur droit 4">
            <a:extLst>
              <a:ext uri="{FF2B5EF4-FFF2-40B4-BE49-F238E27FC236}">
                <a16:creationId xmlns:a16="http://schemas.microsoft.com/office/drawing/2014/main" id="{D9C6B2C2-7FED-B5A1-7754-D3E4DDFB75F3}"/>
              </a:ext>
            </a:extLst>
          </p:cNvPr>
          <p:cNvCxnSpPr>
            <a:cxnSpLocks/>
          </p:cNvCxnSpPr>
          <p:nvPr/>
        </p:nvCxnSpPr>
        <p:spPr>
          <a:xfrm>
            <a:off x="2235421" y="2670332"/>
            <a:ext cx="470554"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27FD0750-81AC-CCCA-8FC2-EBF1756B667C}"/>
              </a:ext>
            </a:extLst>
          </p:cNvPr>
          <p:cNvCxnSpPr>
            <a:cxnSpLocks/>
          </p:cNvCxnSpPr>
          <p:nvPr/>
        </p:nvCxnSpPr>
        <p:spPr>
          <a:xfrm flipH="1">
            <a:off x="2242313" y="2670332"/>
            <a:ext cx="1663" cy="550928"/>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9F670BFE-D8ED-3EB4-4623-AC3F25AFD231}"/>
              </a:ext>
            </a:extLst>
          </p:cNvPr>
          <p:cNvCxnSpPr>
            <a:cxnSpLocks/>
          </p:cNvCxnSpPr>
          <p:nvPr/>
        </p:nvCxnSpPr>
        <p:spPr>
          <a:xfrm>
            <a:off x="2235421" y="3221260"/>
            <a:ext cx="477446"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0851E0BE-2B07-0436-98B5-BBEBC7ADCA75}"/>
              </a:ext>
            </a:extLst>
          </p:cNvPr>
          <p:cNvCxnSpPr>
            <a:cxnSpLocks/>
          </p:cNvCxnSpPr>
          <p:nvPr/>
        </p:nvCxnSpPr>
        <p:spPr>
          <a:xfrm>
            <a:off x="2254194" y="4163989"/>
            <a:ext cx="470554"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97937319-C7EC-8E1F-4BFD-F8A68F959D30}"/>
              </a:ext>
            </a:extLst>
          </p:cNvPr>
          <p:cNvCxnSpPr>
            <a:cxnSpLocks/>
          </p:cNvCxnSpPr>
          <p:nvPr/>
        </p:nvCxnSpPr>
        <p:spPr>
          <a:xfrm flipH="1">
            <a:off x="2261086" y="4163989"/>
            <a:ext cx="1663" cy="550928"/>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944CBCB9-400A-0BD3-714E-359301AC5894}"/>
              </a:ext>
            </a:extLst>
          </p:cNvPr>
          <p:cNvCxnSpPr>
            <a:cxnSpLocks/>
          </p:cNvCxnSpPr>
          <p:nvPr/>
        </p:nvCxnSpPr>
        <p:spPr>
          <a:xfrm>
            <a:off x="2254194" y="4714917"/>
            <a:ext cx="477446"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2A924D98-7C1A-A2B9-3497-92886D81861B}"/>
              </a:ext>
            </a:extLst>
          </p:cNvPr>
          <p:cNvCxnSpPr>
            <a:cxnSpLocks/>
          </p:cNvCxnSpPr>
          <p:nvPr/>
        </p:nvCxnSpPr>
        <p:spPr>
          <a:xfrm>
            <a:off x="2252531" y="4821407"/>
            <a:ext cx="470554"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1D057DE6-D762-EF59-724A-AC29F7502601}"/>
              </a:ext>
            </a:extLst>
          </p:cNvPr>
          <p:cNvCxnSpPr>
            <a:cxnSpLocks/>
          </p:cNvCxnSpPr>
          <p:nvPr/>
        </p:nvCxnSpPr>
        <p:spPr>
          <a:xfrm flipH="1">
            <a:off x="2259423" y="4821407"/>
            <a:ext cx="1663" cy="550928"/>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FFDD10B9-CD25-3BFF-0306-963B11F8BB0F}"/>
              </a:ext>
            </a:extLst>
          </p:cNvPr>
          <p:cNvCxnSpPr>
            <a:cxnSpLocks/>
          </p:cNvCxnSpPr>
          <p:nvPr/>
        </p:nvCxnSpPr>
        <p:spPr>
          <a:xfrm>
            <a:off x="2252531" y="5372335"/>
            <a:ext cx="477446"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BE67264C-0817-BD6A-3D43-679CAD6BA661}"/>
              </a:ext>
            </a:extLst>
          </p:cNvPr>
          <p:cNvCxnSpPr>
            <a:cxnSpLocks/>
          </p:cNvCxnSpPr>
          <p:nvPr/>
        </p:nvCxnSpPr>
        <p:spPr>
          <a:xfrm>
            <a:off x="2259423" y="5456451"/>
            <a:ext cx="470554"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549EE5B-6550-6EC3-BB82-9DD780021141}"/>
              </a:ext>
            </a:extLst>
          </p:cNvPr>
          <p:cNvCxnSpPr>
            <a:cxnSpLocks/>
          </p:cNvCxnSpPr>
          <p:nvPr/>
        </p:nvCxnSpPr>
        <p:spPr>
          <a:xfrm>
            <a:off x="2267978" y="5456451"/>
            <a:ext cx="0" cy="343758"/>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F16EEB14-353A-C01C-B3BA-D94AE4EF2747}"/>
              </a:ext>
            </a:extLst>
          </p:cNvPr>
          <p:cNvCxnSpPr>
            <a:cxnSpLocks/>
          </p:cNvCxnSpPr>
          <p:nvPr/>
        </p:nvCxnSpPr>
        <p:spPr>
          <a:xfrm>
            <a:off x="2259423" y="5800210"/>
            <a:ext cx="477446"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EF4AA6E2-123C-BF1F-EAB8-D53B4C735113}"/>
              </a:ext>
            </a:extLst>
          </p:cNvPr>
          <p:cNvCxnSpPr>
            <a:cxnSpLocks/>
          </p:cNvCxnSpPr>
          <p:nvPr/>
        </p:nvCxnSpPr>
        <p:spPr>
          <a:xfrm>
            <a:off x="2259423" y="5888378"/>
            <a:ext cx="470554"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721CCA0C-531C-1C30-F8F1-35DCB47B65C5}"/>
              </a:ext>
            </a:extLst>
          </p:cNvPr>
          <p:cNvCxnSpPr>
            <a:cxnSpLocks/>
          </p:cNvCxnSpPr>
          <p:nvPr/>
        </p:nvCxnSpPr>
        <p:spPr>
          <a:xfrm>
            <a:off x="2267978" y="5888378"/>
            <a:ext cx="0" cy="343758"/>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099A7BD4-B80E-60D8-4236-86DBFA125FE5}"/>
              </a:ext>
            </a:extLst>
          </p:cNvPr>
          <p:cNvCxnSpPr>
            <a:cxnSpLocks/>
          </p:cNvCxnSpPr>
          <p:nvPr/>
        </p:nvCxnSpPr>
        <p:spPr>
          <a:xfrm>
            <a:off x="2259423" y="6232137"/>
            <a:ext cx="477446"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6695A176-2488-359F-7851-7DE05E363238}"/>
              </a:ext>
            </a:extLst>
          </p:cNvPr>
          <p:cNvCxnSpPr>
            <a:cxnSpLocks/>
          </p:cNvCxnSpPr>
          <p:nvPr/>
        </p:nvCxnSpPr>
        <p:spPr>
          <a:xfrm>
            <a:off x="2243976" y="3291360"/>
            <a:ext cx="470554"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4901C47A-4693-96C7-C6F9-381DA2800459}"/>
              </a:ext>
            </a:extLst>
          </p:cNvPr>
          <p:cNvCxnSpPr>
            <a:cxnSpLocks/>
          </p:cNvCxnSpPr>
          <p:nvPr/>
        </p:nvCxnSpPr>
        <p:spPr>
          <a:xfrm>
            <a:off x="2250868" y="3291360"/>
            <a:ext cx="0" cy="785404"/>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54C3EA37-743B-ED72-B9D1-84F14816C2F8}"/>
              </a:ext>
            </a:extLst>
          </p:cNvPr>
          <p:cNvCxnSpPr>
            <a:cxnSpLocks/>
          </p:cNvCxnSpPr>
          <p:nvPr/>
        </p:nvCxnSpPr>
        <p:spPr>
          <a:xfrm>
            <a:off x="2243976" y="4076764"/>
            <a:ext cx="477446"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9" name="Graphique 77">
            <a:extLst>
              <a:ext uri="{FF2B5EF4-FFF2-40B4-BE49-F238E27FC236}">
                <a16:creationId xmlns:a16="http://schemas.microsoft.com/office/drawing/2014/main" id="{F98900F8-B5E2-5990-9A2D-0149A80C29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062666" y="425001"/>
            <a:ext cx="662329" cy="662329"/>
          </a:xfrm>
          <a:prstGeom prst="rect">
            <a:avLst/>
          </a:prstGeom>
        </p:spPr>
      </p:pic>
      <p:pic>
        <p:nvPicPr>
          <p:cNvPr id="49" name="Image 48">
            <a:extLst>
              <a:ext uri="{FF2B5EF4-FFF2-40B4-BE49-F238E27FC236}">
                <a16:creationId xmlns:a16="http://schemas.microsoft.com/office/drawing/2014/main" id="{22895308-B5DF-24C0-CA0B-AA1BC7CA975D}"/>
              </a:ext>
            </a:extLst>
          </p:cNvPr>
          <p:cNvPicPr>
            <a:picLocks noChangeAspect="1"/>
          </p:cNvPicPr>
          <p:nvPr/>
        </p:nvPicPr>
        <p:blipFill>
          <a:blip r:embed="rId5"/>
          <a:stretch>
            <a:fillRect/>
          </a:stretch>
        </p:blipFill>
        <p:spPr>
          <a:xfrm>
            <a:off x="2660892" y="968308"/>
            <a:ext cx="8370397" cy="1545055"/>
          </a:xfrm>
          <a:prstGeom prst="rect">
            <a:avLst/>
          </a:prstGeom>
        </p:spPr>
      </p:pic>
    </p:spTree>
    <p:extLst>
      <p:ext uri="{BB962C8B-B14F-4D97-AF65-F5344CB8AC3E}">
        <p14:creationId xmlns:p14="http://schemas.microsoft.com/office/powerpoint/2010/main" val="2522443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843AF-CE9B-9CB9-EE3F-8B1EA298B66B}"/>
            </a:ext>
          </a:extLst>
        </p:cNvPr>
        <p:cNvGrpSpPr/>
        <p:nvPr/>
      </p:nvGrpSpPr>
      <p:grpSpPr>
        <a:xfrm>
          <a:off x="0" y="0"/>
          <a:ext cx="0" cy="0"/>
          <a:chOff x="0" y="0"/>
          <a:chExt cx="0" cy="0"/>
        </a:xfrm>
      </p:grpSpPr>
      <p:sp>
        <p:nvSpPr>
          <p:cNvPr id="26" name="Rectangle : coins arrondis 25">
            <a:extLst>
              <a:ext uri="{FF2B5EF4-FFF2-40B4-BE49-F238E27FC236}">
                <a16:creationId xmlns:a16="http://schemas.microsoft.com/office/drawing/2014/main" id="{F593C08F-0200-1C4A-12C2-2921A870130F}"/>
              </a:ext>
            </a:extLst>
          </p:cNvPr>
          <p:cNvSpPr/>
          <p:nvPr/>
        </p:nvSpPr>
        <p:spPr>
          <a:xfrm>
            <a:off x="6042338" y="1663975"/>
            <a:ext cx="1729597" cy="5194025"/>
          </a:xfrm>
          <a:prstGeom prst="roundRect">
            <a:avLst>
              <a:gd name="adj" fmla="val 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b="1" dirty="0">
              <a:solidFill>
                <a:schemeClr val="tx1"/>
              </a:solidFill>
              <a:latin typeface="Arial" panose="020B0604020202020204" pitchFamily="34" charset="0"/>
              <a:cs typeface="Arial" panose="020B0604020202020204" pitchFamily="34" charset="0"/>
            </a:endParaRPr>
          </a:p>
        </p:txBody>
      </p:sp>
      <p:sp>
        <p:nvSpPr>
          <p:cNvPr id="25" name="Rectangle : coins arrondis 24">
            <a:extLst>
              <a:ext uri="{FF2B5EF4-FFF2-40B4-BE49-F238E27FC236}">
                <a16:creationId xmlns:a16="http://schemas.microsoft.com/office/drawing/2014/main" id="{1DDCFFFB-299C-375D-9012-D0828CCD47A6}"/>
              </a:ext>
            </a:extLst>
          </p:cNvPr>
          <p:cNvSpPr/>
          <p:nvPr/>
        </p:nvSpPr>
        <p:spPr>
          <a:xfrm>
            <a:off x="4108472" y="3273509"/>
            <a:ext cx="1729597" cy="3584491"/>
          </a:xfrm>
          <a:prstGeom prst="roundRect">
            <a:avLst>
              <a:gd name="adj" fmla="val 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b="1" dirty="0">
              <a:solidFill>
                <a:schemeClr val="tx1"/>
              </a:solidFill>
              <a:latin typeface="Arial" panose="020B0604020202020204" pitchFamily="34" charset="0"/>
              <a:cs typeface="Arial" panose="020B0604020202020204" pitchFamily="34" charset="0"/>
            </a:endParaRPr>
          </a:p>
        </p:txBody>
      </p:sp>
      <p:sp>
        <p:nvSpPr>
          <p:cNvPr id="23" name="Rectangle : coins arrondis 22">
            <a:extLst>
              <a:ext uri="{FF2B5EF4-FFF2-40B4-BE49-F238E27FC236}">
                <a16:creationId xmlns:a16="http://schemas.microsoft.com/office/drawing/2014/main" id="{E6FA111C-112F-6ABE-DE39-BFD2A4020B0B}"/>
              </a:ext>
            </a:extLst>
          </p:cNvPr>
          <p:cNvSpPr/>
          <p:nvPr/>
        </p:nvSpPr>
        <p:spPr>
          <a:xfrm>
            <a:off x="2189085" y="4158757"/>
            <a:ext cx="1729597" cy="2699244"/>
          </a:xfrm>
          <a:prstGeom prst="roundRect">
            <a:avLst>
              <a:gd name="adj" fmla="val 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b="1" dirty="0">
              <a:solidFill>
                <a:schemeClr val="tx1"/>
              </a:solidFill>
              <a:latin typeface="Arial" panose="020B0604020202020204" pitchFamily="34" charset="0"/>
              <a:cs typeface="Arial" panose="020B0604020202020204" pitchFamily="34" charset="0"/>
            </a:endParaRPr>
          </a:p>
        </p:txBody>
      </p:sp>
      <p:sp>
        <p:nvSpPr>
          <p:cNvPr id="68" name="Rectangle : coins arrondis 67">
            <a:extLst>
              <a:ext uri="{FF2B5EF4-FFF2-40B4-BE49-F238E27FC236}">
                <a16:creationId xmlns:a16="http://schemas.microsoft.com/office/drawing/2014/main" id="{0BD86BFE-5F6F-E8BE-93EC-89AB2C1F3F83}"/>
              </a:ext>
            </a:extLst>
          </p:cNvPr>
          <p:cNvSpPr/>
          <p:nvPr/>
        </p:nvSpPr>
        <p:spPr>
          <a:xfrm>
            <a:off x="9848316" y="2759260"/>
            <a:ext cx="1729597" cy="4098740"/>
          </a:xfrm>
          <a:prstGeom prst="roundRect">
            <a:avLst>
              <a:gd name="adj" fmla="val 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b="1" dirty="0">
              <a:solidFill>
                <a:schemeClr val="tx1"/>
              </a:solidFill>
              <a:latin typeface="Arial" panose="020B0604020202020204" pitchFamily="34" charset="0"/>
              <a:cs typeface="Arial" panose="020B0604020202020204" pitchFamily="34" charset="0"/>
            </a:endParaRPr>
          </a:p>
        </p:txBody>
      </p:sp>
      <p:sp>
        <p:nvSpPr>
          <p:cNvPr id="67" name="Rectangle : coins arrondis 66">
            <a:extLst>
              <a:ext uri="{FF2B5EF4-FFF2-40B4-BE49-F238E27FC236}">
                <a16:creationId xmlns:a16="http://schemas.microsoft.com/office/drawing/2014/main" id="{E6D89F79-D062-43E8-D236-C02AF42CAD25}"/>
              </a:ext>
            </a:extLst>
          </p:cNvPr>
          <p:cNvSpPr/>
          <p:nvPr/>
        </p:nvSpPr>
        <p:spPr>
          <a:xfrm>
            <a:off x="7948592" y="5262915"/>
            <a:ext cx="1729597" cy="1471836"/>
          </a:xfrm>
          <a:prstGeom prst="roundRect">
            <a:avLst>
              <a:gd name="adj" fmla="val 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b="1" dirty="0">
              <a:solidFill>
                <a:schemeClr val="tx1"/>
              </a:solidFill>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457476FA-A107-C0F6-F010-70ECFBF4DB7E}"/>
              </a:ext>
            </a:extLst>
          </p:cNvPr>
          <p:cNvSpPr>
            <a:spLocks noGrp="1"/>
          </p:cNvSpPr>
          <p:nvPr>
            <p:ph type="title"/>
          </p:nvPr>
        </p:nvSpPr>
        <p:spPr>
          <a:xfrm>
            <a:off x="624658" y="408761"/>
            <a:ext cx="1947476" cy="379478"/>
          </a:xfrm>
        </p:spPr>
        <p:txBody>
          <a:bodyPr>
            <a:normAutofit fontScale="90000"/>
          </a:bodyPr>
          <a:lstStyle/>
          <a:p>
            <a:r>
              <a:rPr lang="fr-FR" dirty="0">
                <a:latin typeface="+mj-lt"/>
              </a:rPr>
              <a:t>Nos Clients</a:t>
            </a:r>
          </a:p>
        </p:txBody>
      </p:sp>
      <p:sp>
        <p:nvSpPr>
          <p:cNvPr id="3" name="Espace réservé du numéro de diapositive 2">
            <a:extLst>
              <a:ext uri="{FF2B5EF4-FFF2-40B4-BE49-F238E27FC236}">
                <a16:creationId xmlns:a16="http://schemas.microsoft.com/office/drawing/2014/main" id="{DAA240BC-DE05-DF51-D2CA-428E9D1A2CC1}"/>
              </a:ext>
            </a:extLst>
          </p:cNvPr>
          <p:cNvSpPr>
            <a:spLocks noGrp="1"/>
          </p:cNvSpPr>
          <p:nvPr>
            <p:ph type="sldNum" sz="quarter" idx="10"/>
          </p:nvPr>
        </p:nvSpPr>
        <p:spPr/>
        <p:txBody>
          <a:bodyPr/>
          <a:lstStyle/>
          <a:p>
            <a:fld id="{D67C0D4E-7AF8-4EE0-8632-0BA880AF82F5}" type="slidenum">
              <a:rPr lang="fr-FR" smtClean="0"/>
              <a:pPr/>
              <a:t>5</a:t>
            </a:fld>
            <a:endParaRPr lang="fr-FR"/>
          </a:p>
        </p:txBody>
      </p:sp>
      <p:sp>
        <p:nvSpPr>
          <p:cNvPr id="10" name="Rectangle : coins arrondis 9">
            <a:extLst>
              <a:ext uri="{FF2B5EF4-FFF2-40B4-BE49-F238E27FC236}">
                <a16:creationId xmlns:a16="http://schemas.microsoft.com/office/drawing/2014/main" id="{ABA46A12-7EF6-41B1-50FD-CE69201AAE58}"/>
              </a:ext>
            </a:extLst>
          </p:cNvPr>
          <p:cNvSpPr/>
          <p:nvPr/>
        </p:nvSpPr>
        <p:spPr>
          <a:xfrm>
            <a:off x="291082" y="3065540"/>
            <a:ext cx="1729597" cy="3792460"/>
          </a:xfrm>
          <a:prstGeom prst="roundRect">
            <a:avLst>
              <a:gd name="adj" fmla="val 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b="1" dirty="0">
              <a:solidFill>
                <a:schemeClr val="tx1"/>
              </a:solidFill>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D034F387-1D64-CD51-6B62-EFA467D88C0D}"/>
              </a:ext>
            </a:extLst>
          </p:cNvPr>
          <p:cNvSpPr txBox="1"/>
          <p:nvPr/>
        </p:nvSpPr>
        <p:spPr>
          <a:xfrm>
            <a:off x="-194333" y="2250982"/>
            <a:ext cx="2718047" cy="738664"/>
          </a:xfrm>
          <a:prstGeom prst="rect">
            <a:avLst/>
          </a:prstGeom>
          <a:noFill/>
        </p:spPr>
        <p:txBody>
          <a:bodyPr wrap="square">
            <a:spAutoFit/>
          </a:bodyPr>
          <a:lstStyle/>
          <a:p>
            <a:pPr marR="0" lvl="0" algn="ctr" defTabSz="914400" eaLnBrk="1" fontAlgn="auto" latinLnBrk="0" hangingPunct="1">
              <a:lnSpc>
                <a:spcPct val="100000"/>
              </a:lnSpc>
              <a:spcBef>
                <a:spcPts val="0"/>
              </a:spcBef>
              <a:spcAft>
                <a:spcPts val="0"/>
              </a:spcAft>
              <a:buClrTx/>
              <a:buSzTx/>
              <a:tabLst/>
              <a:defRPr/>
            </a:pPr>
            <a:r>
              <a:rPr kumimoji="0" lang="fr-FR" altLang="fr-FR" sz="1400" b="1" i="0" u="none" strike="noStrike" kern="300" cap="none" spc="0" normalizeH="0" noProof="0" dirty="0">
                <a:ln>
                  <a:noFill/>
                </a:ln>
                <a:effectLst/>
                <a:uLnTx/>
                <a:uFillTx/>
                <a:latin typeface="Montserrat" pitchFamily="2" charset="0"/>
                <a:cs typeface="Arial" panose="020B0604020202020204" pitchFamily="34" charset="0"/>
              </a:rPr>
              <a:t>Syndicats d’énergie </a:t>
            </a:r>
            <a:r>
              <a:rPr lang="fr-FR" altLang="fr-FR" sz="1400" b="1" kern="300" dirty="0">
                <a:latin typeface="Montserrat" pitchFamily="2" charset="0"/>
                <a:cs typeface="Arial" panose="020B0604020202020204" pitchFamily="34" charset="0"/>
              </a:rPr>
              <a:t>&amp;</a:t>
            </a:r>
            <a:endParaRPr kumimoji="0" lang="fr-FR" altLang="fr-FR" sz="1400" b="1" i="0" u="none" strike="noStrike" kern="300" cap="none" spc="0" normalizeH="0" noProof="0" dirty="0">
              <a:ln>
                <a:noFill/>
              </a:ln>
              <a:effectLst/>
              <a:uLnTx/>
              <a:uFillTx/>
              <a:latin typeface="Montserrat" pitchFamily="2" charset="0"/>
              <a:cs typeface="Arial" panose="020B0604020202020204" pitchFamily="34" charset="0"/>
            </a:endParaRPr>
          </a:p>
          <a:p>
            <a:pPr marR="0" lvl="0" algn="ctr" defTabSz="914400" eaLnBrk="1" fontAlgn="auto" latinLnBrk="0" hangingPunct="1">
              <a:lnSpc>
                <a:spcPct val="100000"/>
              </a:lnSpc>
              <a:spcBef>
                <a:spcPts val="0"/>
              </a:spcBef>
              <a:spcAft>
                <a:spcPts val="0"/>
              </a:spcAft>
              <a:buClrTx/>
              <a:buSzTx/>
              <a:tabLst/>
              <a:defRPr/>
            </a:pPr>
            <a:r>
              <a:rPr lang="fr-FR" altLang="fr-FR" sz="1400" b="1" kern="300" dirty="0">
                <a:latin typeface="Montserrat" pitchFamily="2" charset="0"/>
                <a:cs typeface="Arial" panose="020B0604020202020204" pitchFamily="34" charset="0"/>
              </a:rPr>
              <a:t>de collecte / traitement </a:t>
            </a:r>
          </a:p>
          <a:p>
            <a:pPr marR="0" lvl="0" algn="ctr" defTabSz="914400" eaLnBrk="1" fontAlgn="auto" latinLnBrk="0" hangingPunct="1">
              <a:lnSpc>
                <a:spcPct val="100000"/>
              </a:lnSpc>
              <a:spcBef>
                <a:spcPts val="0"/>
              </a:spcBef>
              <a:spcAft>
                <a:spcPts val="0"/>
              </a:spcAft>
              <a:buClrTx/>
              <a:buSzTx/>
              <a:tabLst/>
              <a:defRPr/>
            </a:pPr>
            <a:r>
              <a:rPr lang="fr-FR" altLang="fr-FR" sz="1400" b="1" kern="300" dirty="0">
                <a:latin typeface="Montserrat" pitchFamily="2" charset="0"/>
                <a:cs typeface="Arial" panose="020B0604020202020204" pitchFamily="34" charset="0"/>
              </a:rPr>
              <a:t>des déchets</a:t>
            </a:r>
            <a:endParaRPr kumimoji="0" lang="fr-FR" altLang="fr-FR" sz="1400" b="1" i="0" u="none" strike="noStrike" kern="300" cap="none" spc="0" normalizeH="0" noProof="0" dirty="0">
              <a:ln>
                <a:noFill/>
              </a:ln>
              <a:effectLst/>
              <a:uLnTx/>
              <a:uFillTx/>
              <a:latin typeface="Montserrat" pitchFamily="2" charset="0"/>
              <a:cs typeface="Arial" panose="020B0604020202020204" pitchFamily="34" charset="0"/>
            </a:endParaRPr>
          </a:p>
        </p:txBody>
      </p:sp>
      <p:sp>
        <p:nvSpPr>
          <p:cNvPr id="43" name="ZoneTexte 42">
            <a:extLst>
              <a:ext uri="{FF2B5EF4-FFF2-40B4-BE49-F238E27FC236}">
                <a16:creationId xmlns:a16="http://schemas.microsoft.com/office/drawing/2014/main" id="{44065148-9BA1-912A-9F23-CF1514E04561}"/>
              </a:ext>
            </a:extLst>
          </p:cNvPr>
          <p:cNvSpPr txBox="1">
            <a:spLocks noChangeArrowheads="1"/>
          </p:cNvSpPr>
          <p:nvPr/>
        </p:nvSpPr>
        <p:spPr bwMode="auto">
          <a:xfrm>
            <a:off x="5994341" y="1251745"/>
            <a:ext cx="17295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R="0" lvl="0" algn="ctr" defTabSz="914400" eaLnBrk="1" fontAlgn="auto" latinLnBrk="0" hangingPunct="1">
              <a:lnSpc>
                <a:spcPct val="100000"/>
              </a:lnSpc>
              <a:spcBef>
                <a:spcPts val="0"/>
              </a:spcBef>
              <a:spcAft>
                <a:spcPts val="0"/>
              </a:spcAft>
              <a:buClrTx/>
              <a:buSzTx/>
              <a:tabLst/>
              <a:defRPr/>
            </a:pPr>
            <a:r>
              <a:rPr lang="fr-FR" altLang="fr-FR" sz="1400" b="1" kern="0" dirty="0">
                <a:latin typeface="Montserrat" pitchFamily="2" charset="0"/>
              </a:rPr>
              <a:t>Agglomérations </a:t>
            </a:r>
            <a:endParaRPr kumimoji="0" lang="fr-FR" altLang="fr-FR" sz="1400" b="1" i="0" u="none" strike="noStrike" kern="0" cap="none" spc="0" normalizeH="0" baseline="0" noProof="0" dirty="0">
              <a:ln>
                <a:noFill/>
              </a:ln>
              <a:effectLst/>
              <a:uLnTx/>
              <a:uFillTx/>
              <a:latin typeface="Montserrat" pitchFamily="2" charset="0"/>
            </a:endParaRPr>
          </a:p>
        </p:txBody>
      </p:sp>
      <p:sp>
        <p:nvSpPr>
          <p:cNvPr id="49" name="ZoneTexte 48">
            <a:extLst>
              <a:ext uri="{FF2B5EF4-FFF2-40B4-BE49-F238E27FC236}">
                <a16:creationId xmlns:a16="http://schemas.microsoft.com/office/drawing/2014/main" id="{6330E882-6A16-A834-9FCA-8D889A53E087}"/>
              </a:ext>
            </a:extLst>
          </p:cNvPr>
          <p:cNvSpPr txBox="1">
            <a:spLocks noChangeArrowheads="1"/>
          </p:cNvSpPr>
          <p:nvPr/>
        </p:nvSpPr>
        <p:spPr bwMode="auto">
          <a:xfrm>
            <a:off x="7864525" y="4716201"/>
            <a:ext cx="19047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R="0" lvl="0" algn="ctr" defTabSz="914400" eaLnBrk="1" fontAlgn="auto" latinLnBrk="0" hangingPunct="1">
              <a:lnSpc>
                <a:spcPct val="100000"/>
              </a:lnSpc>
              <a:spcBef>
                <a:spcPts val="0"/>
              </a:spcBef>
              <a:spcAft>
                <a:spcPts val="0"/>
              </a:spcAft>
              <a:buClrTx/>
              <a:buSzTx/>
              <a:tabLst/>
              <a:defRPr/>
            </a:pPr>
            <a:r>
              <a:rPr kumimoji="0" lang="fr-FR" altLang="fr-FR" sz="1400" b="1" i="0" u="none" strike="noStrike" kern="0" cap="none" spc="0" normalizeH="0" baseline="0" noProof="0" dirty="0">
                <a:ln>
                  <a:noFill/>
                </a:ln>
                <a:effectLst/>
                <a:uLnTx/>
                <a:uFillTx/>
                <a:latin typeface="Montserrat" pitchFamily="2" charset="0"/>
              </a:rPr>
              <a:t>Développeurs</a:t>
            </a:r>
          </a:p>
          <a:p>
            <a:pPr marR="0" lvl="0" algn="ctr" defTabSz="914400" eaLnBrk="1" fontAlgn="auto" latinLnBrk="0" hangingPunct="1">
              <a:lnSpc>
                <a:spcPct val="100000"/>
              </a:lnSpc>
              <a:spcBef>
                <a:spcPts val="0"/>
              </a:spcBef>
              <a:spcAft>
                <a:spcPts val="0"/>
              </a:spcAft>
              <a:buClrTx/>
              <a:buSzTx/>
              <a:tabLst/>
              <a:defRPr/>
            </a:pPr>
            <a:r>
              <a:rPr kumimoji="0" lang="fr-FR" altLang="fr-FR" sz="1400" b="1" i="0" u="none" strike="noStrike" kern="0" cap="none" spc="0" normalizeH="0" baseline="0" noProof="0" dirty="0">
                <a:ln>
                  <a:noFill/>
                </a:ln>
                <a:effectLst/>
                <a:uLnTx/>
                <a:uFillTx/>
                <a:latin typeface="Montserrat" pitchFamily="2" charset="0"/>
              </a:rPr>
              <a:t> de projets privés</a:t>
            </a:r>
          </a:p>
        </p:txBody>
      </p:sp>
      <p:sp>
        <p:nvSpPr>
          <p:cNvPr id="56" name="ZoneTexte 55">
            <a:extLst>
              <a:ext uri="{FF2B5EF4-FFF2-40B4-BE49-F238E27FC236}">
                <a16:creationId xmlns:a16="http://schemas.microsoft.com/office/drawing/2014/main" id="{633829EE-7841-D750-2306-B3C4D0325DD9}"/>
              </a:ext>
            </a:extLst>
          </p:cNvPr>
          <p:cNvSpPr txBox="1">
            <a:spLocks noChangeArrowheads="1"/>
          </p:cNvSpPr>
          <p:nvPr/>
        </p:nvSpPr>
        <p:spPr bwMode="auto">
          <a:xfrm>
            <a:off x="9883031" y="2216798"/>
            <a:ext cx="17295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R="0" lvl="0" algn="ctr" defTabSz="914400" eaLnBrk="1" fontAlgn="auto" latinLnBrk="0" hangingPunct="1">
              <a:lnSpc>
                <a:spcPct val="100000"/>
              </a:lnSpc>
              <a:spcBef>
                <a:spcPts val="0"/>
              </a:spcBef>
              <a:spcAft>
                <a:spcPts val="0"/>
              </a:spcAft>
              <a:buClrTx/>
              <a:buSzTx/>
              <a:tabLst/>
              <a:defRPr/>
            </a:pPr>
            <a:r>
              <a:rPr kumimoji="0" lang="fr-FR" altLang="fr-FR" sz="1400" b="1" i="0" u="none" strike="noStrike" kern="0" cap="none" spc="0" normalizeH="0" baseline="0" noProof="0" dirty="0">
                <a:ln>
                  <a:noFill/>
                </a:ln>
                <a:effectLst/>
                <a:uLnTx/>
                <a:uFillTx/>
                <a:latin typeface="Montserrat" pitchFamily="2" charset="0"/>
              </a:rPr>
              <a:t>Industriels</a:t>
            </a:r>
            <a:r>
              <a:rPr lang="fr-FR" altLang="fr-FR" sz="1400" b="1" kern="0" dirty="0">
                <a:latin typeface="Montserrat" pitchFamily="2" charset="0"/>
              </a:rPr>
              <a:t>,</a:t>
            </a:r>
            <a:endParaRPr kumimoji="0" lang="fr-FR" altLang="fr-FR" sz="1400" b="1" i="0" u="none" strike="noStrike" kern="0" cap="none" spc="0" normalizeH="0" baseline="0" noProof="0" dirty="0">
              <a:ln>
                <a:noFill/>
              </a:ln>
              <a:effectLst/>
              <a:uLnTx/>
              <a:uFillTx/>
              <a:latin typeface="Montserrat" pitchFamily="2" charset="0"/>
            </a:endParaRPr>
          </a:p>
          <a:p>
            <a:pPr marR="0" lvl="0" algn="ctr" defTabSz="914400" eaLnBrk="1" fontAlgn="auto" latinLnBrk="0" hangingPunct="1">
              <a:lnSpc>
                <a:spcPct val="100000"/>
              </a:lnSpc>
              <a:spcBef>
                <a:spcPts val="0"/>
              </a:spcBef>
              <a:spcAft>
                <a:spcPts val="0"/>
              </a:spcAft>
              <a:buClrTx/>
              <a:buSzTx/>
              <a:tabLst/>
              <a:defRPr/>
            </a:pPr>
            <a:r>
              <a:rPr kumimoji="0" lang="fr-FR" altLang="fr-FR" sz="1400" b="1" i="0" u="none" strike="noStrike" kern="0" cap="none" spc="0" normalizeH="0" baseline="0" noProof="0" dirty="0">
                <a:ln>
                  <a:noFill/>
                </a:ln>
                <a:effectLst/>
                <a:uLnTx/>
                <a:uFillTx/>
                <a:latin typeface="Montserrat" pitchFamily="2" charset="0"/>
              </a:rPr>
              <a:t>Groupes privés</a:t>
            </a:r>
          </a:p>
        </p:txBody>
      </p:sp>
      <p:cxnSp>
        <p:nvCxnSpPr>
          <p:cNvPr id="70" name="Connecteur droit 69">
            <a:extLst>
              <a:ext uri="{FF2B5EF4-FFF2-40B4-BE49-F238E27FC236}">
                <a16:creationId xmlns:a16="http://schemas.microsoft.com/office/drawing/2014/main" id="{01B34D8D-AA4B-C1E8-4D91-198B775CF51C}"/>
              </a:ext>
            </a:extLst>
          </p:cNvPr>
          <p:cNvCxnSpPr>
            <a:cxnSpLocks/>
          </p:cNvCxnSpPr>
          <p:nvPr/>
        </p:nvCxnSpPr>
        <p:spPr>
          <a:xfrm>
            <a:off x="2474858" y="351479"/>
            <a:ext cx="0" cy="48035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Image 8" descr="Une image contenant Police, Graphique, logo, graphisme&#10;&#10;Le contenu généré par l’IA peut être incorrect.">
            <a:extLst>
              <a:ext uri="{FF2B5EF4-FFF2-40B4-BE49-F238E27FC236}">
                <a16:creationId xmlns:a16="http://schemas.microsoft.com/office/drawing/2014/main" id="{C9D97448-BB13-A45A-1222-9FB6E24AD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7408" y="5442746"/>
            <a:ext cx="1131966" cy="495235"/>
          </a:xfrm>
          <a:prstGeom prst="rect">
            <a:avLst/>
          </a:prstGeom>
        </p:spPr>
      </p:pic>
      <p:pic>
        <p:nvPicPr>
          <p:cNvPr id="24" name="Image 23" descr="Une image contenant texte, Police, logo, Graphique&#10;&#10;Le contenu généré par l’IA peut être incorrect.">
            <a:extLst>
              <a:ext uri="{FF2B5EF4-FFF2-40B4-BE49-F238E27FC236}">
                <a16:creationId xmlns:a16="http://schemas.microsoft.com/office/drawing/2014/main" id="{B654EA3A-B68A-7761-DA0C-AF92E4BAD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13" y="3273509"/>
            <a:ext cx="1286479" cy="1072066"/>
          </a:xfrm>
          <a:prstGeom prst="rect">
            <a:avLst/>
          </a:prstGeom>
        </p:spPr>
      </p:pic>
      <p:pic>
        <p:nvPicPr>
          <p:cNvPr id="31" name="Image 30" descr="Une image contenant Police, logo, Graphique, blanc&#10;&#10;Le contenu généré par l’IA peut être incorrect.">
            <a:extLst>
              <a:ext uri="{FF2B5EF4-FFF2-40B4-BE49-F238E27FC236}">
                <a16:creationId xmlns:a16="http://schemas.microsoft.com/office/drawing/2014/main" id="{2BFF765A-1902-B68A-D3A9-D0A72C258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5567" y="4708475"/>
            <a:ext cx="1298071" cy="798813"/>
          </a:xfrm>
          <a:prstGeom prst="rect">
            <a:avLst/>
          </a:prstGeom>
        </p:spPr>
      </p:pic>
      <p:pic>
        <p:nvPicPr>
          <p:cNvPr id="36" name="Image 35" descr="Une image contenant texte, Police, logo, Graphique&#10;&#10;Le contenu généré par l’IA peut être incorrect.">
            <a:extLst>
              <a:ext uri="{FF2B5EF4-FFF2-40B4-BE49-F238E27FC236}">
                <a16:creationId xmlns:a16="http://schemas.microsoft.com/office/drawing/2014/main" id="{E78DC9EB-443C-F872-52AF-B794273E9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6035" y="5950489"/>
            <a:ext cx="1535794" cy="807530"/>
          </a:xfrm>
          <a:prstGeom prst="rect">
            <a:avLst/>
          </a:prstGeom>
        </p:spPr>
      </p:pic>
      <p:pic>
        <p:nvPicPr>
          <p:cNvPr id="63" name="Image 62" descr="Une image contenant texte, Police, logo, Graphique&#10;&#10;Le contenu généré par l’IA peut être incorrect.">
            <a:extLst>
              <a:ext uri="{FF2B5EF4-FFF2-40B4-BE49-F238E27FC236}">
                <a16:creationId xmlns:a16="http://schemas.microsoft.com/office/drawing/2014/main" id="{04743ED1-C704-C4AC-BEEB-F62E85A775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741" y="4577909"/>
            <a:ext cx="1525177" cy="815638"/>
          </a:xfrm>
          <a:prstGeom prst="rect">
            <a:avLst/>
          </a:prstGeom>
        </p:spPr>
      </p:pic>
      <p:pic>
        <p:nvPicPr>
          <p:cNvPr id="72" name="Image 71" descr="Une image contenant Police, Graphique, logo, symbole&#10;&#10;Le contenu généré par l’IA peut être incorrect.">
            <a:extLst>
              <a:ext uri="{FF2B5EF4-FFF2-40B4-BE49-F238E27FC236}">
                <a16:creationId xmlns:a16="http://schemas.microsoft.com/office/drawing/2014/main" id="{C1261AB8-8837-D3E9-1AA7-D1F8027814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2730" y="2854638"/>
            <a:ext cx="1422405" cy="1006871"/>
          </a:xfrm>
          <a:prstGeom prst="rect">
            <a:avLst/>
          </a:prstGeom>
        </p:spPr>
      </p:pic>
      <p:pic>
        <p:nvPicPr>
          <p:cNvPr id="74" name="Image 73" descr="Une image contenant Police, Graphique, logo, blanc&#10;&#10;Le contenu généré par l’IA peut être incorrect.">
            <a:extLst>
              <a:ext uri="{FF2B5EF4-FFF2-40B4-BE49-F238E27FC236}">
                <a16:creationId xmlns:a16="http://schemas.microsoft.com/office/drawing/2014/main" id="{82A840E7-3F8E-1BC0-034E-7A9451196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5567" y="3695430"/>
            <a:ext cx="1235094" cy="1235094"/>
          </a:xfrm>
          <a:prstGeom prst="rect">
            <a:avLst/>
          </a:prstGeom>
        </p:spPr>
      </p:pic>
      <p:pic>
        <p:nvPicPr>
          <p:cNvPr id="81" name="Image 80" descr="Une image contenant Graphique, Police, logo, graphisme&#10;&#10;Le contenu généré par l’IA peut être incorrect.">
            <a:extLst>
              <a:ext uri="{FF2B5EF4-FFF2-40B4-BE49-F238E27FC236}">
                <a16:creationId xmlns:a16="http://schemas.microsoft.com/office/drawing/2014/main" id="{4C043177-83DF-BCB9-BA8D-A4AB03F64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389" y="5458667"/>
            <a:ext cx="1290103" cy="1290103"/>
          </a:xfrm>
          <a:prstGeom prst="rect">
            <a:avLst/>
          </a:prstGeom>
        </p:spPr>
      </p:pic>
      <p:pic>
        <p:nvPicPr>
          <p:cNvPr id="83" name="Image 82" descr="Une image contenant Police, Graphique, logo, texte&#10;&#10;Le contenu généré par l’IA peut être incorrect.">
            <a:extLst>
              <a:ext uri="{FF2B5EF4-FFF2-40B4-BE49-F238E27FC236}">
                <a16:creationId xmlns:a16="http://schemas.microsoft.com/office/drawing/2014/main" id="{5CBD8427-A179-727C-9358-C884C4E031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79820" y="6129411"/>
            <a:ext cx="1667142" cy="523840"/>
          </a:xfrm>
          <a:prstGeom prst="rect">
            <a:avLst/>
          </a:prstGeom>
        </p:spPr>
      </p:pic>
      <p:pic>
        <p:nvPicPr>
          <p:cNvPr id="87" name="Image 86" descr="Une image contenant Police, logo, Graphique, conception&#10;&#10;Le contenu généré par l’IA peut être incorrect.">
            <a:extLst>
              <a:ext uri="{FF2B5EF4-FFF2-40B4-BE49-F238E27FC236}">
                <a16:creationId xmlns:a16="http://schemas.microsoft.com/office/drawing/2014/main" id="{411C5156-53B7-D875-0CCC-8691012DB5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0984" y="5428428"/>
            <a:ext cx="1459970" cy="593113"/>
          </a:xfrm>
          <a:prstGeom prst="rect">
            <a:avLst/>
          </a:prstGeom>
        </p:spPr>
      </p:pic>
      <p:sp>
        <p:nvSpPr>
          <p:cNvPr id="111" name="Rectangle : coins arrondis 110">
            <a:extLst>
              <a:ext uri="{FF2B5EF4-FFF2-40B4-BE49-F238E27FC236}">
                <a16:creationId xmlns:a16="http://schemas.microsoft.com/office/drawing/2014/main" id="{924945EC-E267-F9A3-7670-B7FF5C99647B}"/>
              </a:ext>
            </a:extLst>
          </p:cNvPr>
          <p:cNvSpPr/>
          <p:nvPr/>
        </p:nvSpPr>
        <p:spPr>
          <a:xfrm>
            <a:off x="7932574" y="3126292"/>
            <a:ext cx="1729597" cy="1471836"/>
          </a:xfrm>
          <a:prstGeom prst="roundRect">
            <a:avLst>
              <a:gd name="adj" fmla="val 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b="1" dirty="0">
              <a:solidFill>
                <a:schemeClr val="tx1"/>
              </a:solidFill>
              <a:latin typeface="Arial" panose="020B0604020202020204" pitchFamily="34" charset="0"/>
              <a:cs typeface="Arial" panose="020B0604020202020204" pitchFamily="34" charset="0"/>
            </a:endParaRPr>
          </a:p>
        </p:txBody>
      </p:sp>
      <p:sp>
        <p:nvSpPr>
          <p:cNvPr id="112" name="ZoneTexte 111">
            <a:extLst>
              <a:ext uri="{FF2B5EF4-FFF2-40B4-BE49-F238E27FC236}">
                <a16:creationId xmlns:a16="http://schemas.microsoft.com/office/drawing/2014/main" id="{96F74018-EC60-EC7E-A296-D377EE7232C3}"/>
              </a:ext>
            </a:extLst>
          </p:cNvPr>
          <p:cNvSpPr txBox="1">
            <a:spLocks noChangeArrowheads="1"/>
          </p:cNvSpPr>
          <p:nvPr/>
        </p:nvSpPr>
        <p:spPr bwMode="auto">
          <a:xfrm>
            <a:off x="7789965" y="2665727"/>
            <a:ext cx="19047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R="0" lvl="0" algn="ctr" defTabSz="914400" eaLnBrk="1" fontAlgn="auto" latinLnBrk="0" hangingPunct="1">
              <a:lnSpc>
                <a:spcPct val="100000"/>
              </a:lnSpc>
              <a:spcBef>
                <a:spcPts val="0"/>
              </a:spcBef>
              <a:spcAft>
                <a:spcPts val="0"/>
              </a:spcAft>
              <a:buClrTx/>
              <a:buSzTx/>
              <a:tabLst/>
              <a:defRPr/>
            </a:pPr>
            <a:r>
              <a:rPr kumimoji="0" lang="fr-FR" altLang="fr-FR" sz="1400" b="1" i="0" u="none" strike="noStrike" kern="0" cap="none" spc="0" normalizeH="0" baseline="0" noProof="0" dirty="0">
                <a:ln>
                  <a:noFill/>
                </a:ln>
                <a:effectLst/>
                <a:uLnTx/>
                <a:uFillTx/>
                <a:latin typeface="Montserrat" pitchFamily="2" charset="0"/>
              </a:rPr>
              <a:t>Associations</a:t>
            </a:r>
          </a:p>
        </p:txBody>
      </p:sp>
      <p:pic>
        <p:nvPicPr>
          <p:cNvPr id="93" name="Image 92" descr="Une image contenant texte, Police, blanc, logo&#10;&#10;Le contenu généré par l’IA peut être incorrect.">
            <a:extLst>
              <a:ext uri="{FF2B5EF4-FFF2-40B4-BE49-F238E27FC236}">
                <a16:creationId xmlns:a16="http://schemas.microsoft.com/office/drawing/2014/main" id="{97596C4D-7540-758C-946A-ABC8F0F76F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70729" y="3334866"/>
            <a:ext cx="1053285" cy="1053285"/>
          </a:xfrm>
          <a:prstGeom prst="rect">
            <a:avLst/>
          </a:prstGeom>
        </p:spPr>
      </p:pic>
      <p:pic>
        <p:nvPicPr>
          <p:cNvPr id="4" name="Image 3" descr="Une image contenant texte, Police, blanc, capture d’écran&#10;&#10;Description générée automatiquement">
            <a:extLst>
              <a:ext uri="{FF2B5EF4-FFF2-40B4-BE49-F238E27FC236}">
                <a16:creationId xmlns:a16="http://schemas.microsoft.com/office/drawing/2014/main" id="{084A9675-2B7E-A798-0FAE-5AB9690CC5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0593" y="5742573"/>
            <a:ext cx="1143827" cy="888148"/>
          </a:xfrm>
          <a:prstGeom prst="rect">
            <a:avLst/>
          </a:prstGeom>
        </p:spPr>
      </p:pic>
      <p:pic>
        <p:nvPicPr>
          <p:cNvPr id="6" name="Image 5" descr="Une image contenant texte, Police, logo, Graphique&#10;&#10;Le contenu généré par l’IA peut être incorrect.">
            <a:extLst>
              <a:ext uri="{FF2B5EF4-FFF2-40B4-BE49-F238E27FC236}">
                <a16:creationId xmlns:a16="http://schemas.microsoft.com/office/drawing/2014/main" id="{C7C4E86C-6379-C428-CF63-FCAFCE7529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19763" y="3879876"/>
            <a:ext cx="1300162" cy="857353"/>
          </a:xfrm>
          <a:prstGeom prst="rect">
            <a:avLst/>
          </a:prstGeom>
        </p:spPr>
      </p:pic>
      <p:pic>
        <p:nvPicPr>
          <p:cNvPr id="8" name="Image 7" descr="Une image contenant texte, Police, Graphique, logo&#10;&#10;Le contenu généré par l’IA peut être incorrect.">
            <a:extLst>
              <a:ext uri="{FF2B5EF4-FFF2-40B4-BE49-F238E27FC236}">
                <a16:creationId xmlns:a16="http://schemas.microsoft.com/office/drawing/2014/main" id="{638D0BBC-10CB-0436-9007-E3A7BF8660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74114" y="4684500"/>
            <a:ext cx="1132585" cy="584443"/>
          </a:xfrm>
          <a:prstGeom prst="rect">
            <a:avLst/>
          </a:prstGeom>
        </p:spPr>
      </p:pic>
      <p:pic>
        <p:nvPicPr>
          <p:cNvPr id="11" name="Image 10" descr="Une image contenant Police, Graphique, texte, logo&#10;&#10;Le contenu généré par l’IA peut être incorrect.">
            <a:extLst>
              <a:ext uri="{FF2B5EF4-FFF2-40B4-BE49-F238E27FC236}">
                <a16:creationId xmlns:a16="http://schemas.microsoft.com/office/drawing/2014/main" id="{CBEC6D45-FBA8-9518-14E9-52F2CDBF312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60092" y="1961839"/>
            <a:ext cx="1198097" cy="555482"/>
          </a:xfrm>
          <a:prstGeom prst="rect">
            <a:avLst/>
          </a:prstGeom>
        </p:spPr>
      </p:pic>
      <p:pic>
        <p:nvPicPr>
          <p:cNvPr id="12" name="Image 11" descr="Une image contenant texte, Police, logo, Graphique&#10;&#10;Le contenu généré par l’IA peut être incorrect.">
            <a:extLst>
              <a:ext uri="{FF2B5EF4-FFF2-40B4-BE49-F238E27FC236}">
                <a16:creationId xmlns:a16="http://schemas.microsoft.com/office/drawing/2014/main" id="{3B1081B7-B758-92CF-8F29-ADC059C8D7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30799" y="4324456"/>
            <a:ext cx="1300162" cy="881062"/>
          </a:xfrm>
          <a:prstGeom prst="rect">
            <a:avLst/>
          </a:prstGeom>
        </p:spPr>
      </p:pic>
      <p:pic>
        <p:nvPicPr>
          <p:cNvPr id="13" name="Image 12" descr="Une image contenant texte, Police, capture d’écran, logo&#10;&#10;Le contenu généré par l’IA peut être incorrect.">
            <a:extLst>
              <a:ext uri="{FF2B5EF4-FFF2-40B4-BE49-F238E27FC236}">
                <a16:creationId xmlns:a16="http://schemas.microsoft.com/office/drawing/2014/main" id="{3EF74F7F-C134-4B3D-79C2-BDC657F02B0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53545" y="5941943"/>
            <a:ext cx="1088446" cy="730927"/>
          </a:xfrm>
          <a:prstGeom prst="rect">
            <a:avLst/>
          </a:prstGeom>
        </p:spPr>
      </p:pic>
      <p:pic>
        <p:nvPicPr>
          <p:cNvPr id="14" name="Image 13" descr="Une image contenant texte, Police, logo, Graphique&#10;&#10;Le contenu généré par l’IA peut être incorrect.">
            <a:extLst>
              <a:ext uri="{FF2B5EF4-FFF2-40B4-BE49-F238E27FC236}">
                <a16:creationId xmlns:a16="http://schemas.microsoft.com/office/drawing/2014/main" id="{222C9BF0-279D-D8A4-3A2F-E2F03C7B5CD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28716" y="5477848"/>
            <a:ext cx="956840" cy="529451"/>
          </a:xfrm>
          <a:prstGeom prst="rect">
            <a:avLst/>
          </a:prstGeom>
        </p:spPr>
      </p:pic>
      <p:pic>
        <p:nvPicPr>
          <p:cNvPr id="16" name="Image 15" descr="Une image contenant texte, clipart&#10;&#10;Description générée automatiquement">
            <a:extLst>
              <a:ext uri="{FF2B5EF4-FFF2-40B4-BE49-F238E27FC236}">
                <a16:creationId xmlns:a16="http://schemas.microsoft.com/office/drawing/2014/main" id="{353C029E-01E6-0D23-23A9-2B9E0766461F}"/>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36351" y="3786014"/>
            <a:ext cx="620461" cy="372743"/>
          </a:xfrm>
          <a:prstGeom prst="rect">
            <a:avLst/>
          </a:prstGeom>
          <a:noFill/>
          <a:ln>
            <a:noFill/>
          </a:ln>
        </p:spPr>
      </p:pic>
      <p:pic>
        <p:nvPicPr>
          <p:cNvPr id="17" name="Image 16" descr="Une image contenant texte, Police, logo, Graphique&#10;&#10;Le contenu généré par l’IA peut être incorrect.">
            <a:extLst>
              <a:ext uri="{FF2B5EF4-FFF2-40B4-BE49-F238E27FC236}">
                <a16:creationId xmlns:a16="http://schemas.microsoft.com/office/drawing/2014/main" id="{60813E0A-8D51-31FE-A810-37A13C7B856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60092" y="6167896"/>
            <a:ext cx="1315490" cy="602273"/>
          </a:xfrm>
          <a:prstGeom prst="rect">
            <a:avLst/>
          </a:prstGeom>
        </p:spPr>
      </p:pic>
      <p:pic>
        <p:nvPicPr>
          <p:cNvPr id="18" name="Image 17" descr="Une image contenant texte, Police, Graphique, graphisme&#10;&#10;Le contenu généré par l’IA peut être incorrect.">
            <a:extLst>
              <a:ext uri="{FF2B5EF4-FFF2-40B4-BE49-F238E27FC236}">
                <a16:creationId xmlns:a16="http://schemas.microsoft.com/office/drawing/2014/main" id="{122E5E63-082B-CB70-186A-18379AF3FC4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316133" y="2740018"/>
            <a:ext cx="1207970" cy="1207970"/>
          </a:xfrm>
          <a:prstGeom prst="rect">
            <a:avLst/>
          </a:prstGeom>
        </p:spPr>
      </p:pic>
      <p:pic>
        <p:nvPicPr>
          <p:cNvPr id="19" name="Image 18" descr="Une image contenant Police, logo, Graphique, texte&#10;&#10;Le contenu généré par l’IA peut être incorrect.">
            <a:extLst>
              <a:ext uri="{FF2B5EF4-FFF2-40B4-BE49-F238E27FC236}">
                <a16:creationId xmlns:a16="http://schemas.microsoft.com/office/drawing/2014/main" id="{DA4064DC-69A1-3707-D048-ECAC3A9E0BE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97492" y="5216872"/>
            <a:ext cx="1200551" cy="702363"/>
          </a:xfrm>
          <a:prstGeom prst="rect">
            <a:avLst/>
          </a:prstGeom>
        </p:spPr>
      </p:pic>
      <p:pic>
        <p:nvPicPr>
          <p:cNvPr id="21" name="Image 20" descr="Une image contenant texte, Police, logo, Graphique&#10;&#10;Le contenu généré par l’IA peut être incorrect.">
            <a:extLst>
              <a:ext uri="{FF2B5EF4-FFF2-40B4-BE49-F238E27FC236}">
                <a16:creationId xmlns:a16="http://schemas.microsoft.com/office/drawing/2014/main" id="{D1CE2AE4-5A9C-54D4-03B1-FD2E3F6FB48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72134" y="4505399"/>
            <a:ext cx="888148" cy="888148"/>
          </a:xfrm>
          <a:prstGeom prst="rect">
            <a:avLst/>
          </a:prstGeom>
        </p:spPr>
      </p:pic>
      <p:sp>
        <p:nvSpPr>
          <p:cNvPr id="27" name="ZoneTexte 26">
            <a:extLst>
              <a:ext uri="{FF2B5EF4-FFF2-40B4-BE49-F238E27FC236}">
                <a16:creationId xmlns:a16="http://schemas.microsoft.com/office/drawing/2014/main" id="{699693BF-ED1F-4B36-C227-4A8170867354}"/>
              </a:ext>
            </a:extLst>
          </p:cNvPr>
          <p:cNvSpPr txBox="1">
            <a:spLocks noChangeArrowheads="1"/>
          </p:cNvSpPr>
          <p:nvPr/>
        </p:nvSpPr>
        <p:spPr bwMode="auto">
          <a:xfrm>
            <a:off x="4064909" y="2806167"/>
            <a:ext cx="17295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R="0" lvl="0" algn="ctr" defTabSz="914400" eaLnBrk="1" fontAlgn="auto" latinLnBrk="0" hangingPunct="1">
              <a:lnSpc>
                <a:spcPct val="100000"/>
              </a:lnSpc>
              <a:spcBef>
                <a:spcPts val="0"/>
              </a:spcBef>
              <a:spcAft>
                <a:spcPts val="0"/>
              </a:spcAft>
              <a:buClrTx/>
              <a:buSzTx/>
              <a:tabLst/>
              <a:defRPr/>
            </a:pPr>
            <a:r>
              <a:rPr lang="fr-FR" altLang="fr-FR" sz="1400" b="1" kern="0" dirty="0">
                <a:latin typeface="Montserrat" pitchFamily="2" charset="0"/>
              </a:rPr>
              <a:t>Collectivités </a:t>
            </a:r>
            <a:endParaRPr kumimoji="0" lang="fr-FR" altLang="fr-FR" sz="1400" b="1" i="0" u="none" strike="noStrike" kern="0" cap="none" spc="0" normalizeH="0" baseline="0" noProof="0" dirty="0">
              <a:ln>
                <a:noFill/>
              </a:ln>
              <a:effectLst/>
              <a:uLnTx/>
              <a:uFillTx/>
              <a:latin typeface="Montserrat" pitchFamily="2" charset="0"/>
            </a:endParaRPr>
          </a:p>
        </p:txBody>
      </p:sp>
      <p:sp>
        <p:nvSpPr>
          <p:cNvPr id="29" name="ZoneTexte 28">
            <a:extLst>
              <a:ext uri="{FF2B5EF4-FFF2-40B4-BE49-F238E27FC236}">
                <a16:creationId xmlns:a16="http://schemas.microsoft.com/office/drawing/2014/main" id="{3A968C38-DEAE-B6F0-921A-FAABF5A45324}"/>
              </a:ext>
            </a:extLst>
          </p:cNvPr>
          <p:cNvSpPr txBox="1">
            <a:spLocks noChangeArrowheads="1"/>
          </p:cNvSpPr>
          <p:nvPr/>
        </p:nvSpPr>
        <p:spPr bwMode="auto">
          <a:xfrm>
            <a:off x="2183654" y="3781910"/>
            <a:ext cx="17295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R="0" lvl="0" algn="ctr" defTabSz="914400" eaLnBrk="1" fontAlgn="auto" latinLnBrk="0" hangingPunct="1">
              <a:lnSpc>
                <a:spcPct val="100000"/>
              </a:lnSpc>
              <a:spcBef>
                <a:spcPts val="0"/>
              </a:spcBef>
              <a:spcAft>
                <a:spcPts val="0"/>
              </a:spcAft>
              <a:buClrTx/>
              <a:buSzTx/>
              <a:tabLst/>
              <a:defRPr/>
            </a:pPr>
            <a:r>
              <a:rPr lang="fr-FR" altLang="fr-FR" sz="1400" b="1" kern="0" dirty="0">
                <a:latin typeface="Montserrat" pitchFamily="2" charset="0"/>
              </a:rPr>
              <a:t>Etat </a:t>
            </a:r>
            <a:endParaRPr kumimoji="0" lang="fr-FR" altLang="fr-FR" sz="1400" b="1" i="0" u="none" strike="noStrike" kern="0" cap="none" spc="0" normalizeH="0" baseline="0" noProof="0" dirty="0">
              <a:ln>
                <a:noFill/>
              </a:ln>
              <a:effectLst/>
              <a:uLnTx/>
              <a:uFillTx/>
              <a:latin typeface="Montserrat" pitchFamily="2" charset="0"/>
            </a:endParaRPr>
          </a:p>
        </p:txBody>
      </p:sp>
      <p:sp>
        <p:nvSpPr>
          <p:cNvPr id="5" name="ZoneTexte 4">
            <a:extLst>
              <a:ext uri="{FF2B5EF4-FFF2-40B4-BE49-F238E27FC236}">
                <a16:creationId xmlns:a16="http://schemas.microsoft.com/office/drawing/2014/main" id="{8403ED72-7319-3EF6-DF11-47F2100E9AB3}"/>
              </a:ext>
            </a:extLst>
          </p:cNvPr>
          <p:cNvSpPr txBox="1"/>
          <p:nvPr/>
        </p:nvSpPr>
        <p:spPr>
          <a:xfrm>
            <a:off x="2481816" y="384815"/>
            <a:ext cx="3166185" cy="400110"/>
          </a:xfrm>
          <a:prstGeom prst="rect">
            <a:avLst/>
          </a:prstGeom>
          <a:noFill/>
        </p:spPr>
        <p:txBody>
          <a:bodyPr vert="horz" wrap="square">
            <a:spAutoFit/>
          </a:bodyPr>
          <a:lstStyle/>
          <a:p>
            <a:r>
              <a:rPr lang="fr-FR" sz="2000" b="1" dirty="0">
                <a:solidFill>
                  <a:schemeClr val="tx2"/>
                </a:solidFill>
                <a:latin typeface="+mj-lt"/>
              </a:rPr>
              <a:t>Carburants alternatifs </a:t>
            </a:r>
          </a:p>
        </p:txBody>
      </p:sp>
      <p:sp>
        <p:nvSpPr>
          <p:cNvPr id="22" name="Espace réservé de la date 21">
            <a:extLst>
              <a:ext uri="{FF2B5EF4-FFF2-40B4-BE49-F238E27FC236}">
                <a16:creationId xmlns:a16="http://schemas.microsoft.com/office/drawing/2014/main" id="{118DCFDD-B120-3938-9A6E-23B545A3D720}"/>
              </a:ext>
            </a:extLst>
          </p:cNvPr>
          <p:cNvSpPr>
            <a:spLocks noGrp="1"/>
          </p:cNvSpPr>
          <p:nvPr>
            <p:ph type="dt" sz="half" idx="12"/>
          </p:nvPr>
        </p:nvSpPr>
        <p:spPr/>
        <p:txBody>
          <a:bodyPr/>
          <a:lstStyle/>
          <a:p>
            <a:r>
              <a:rPr lang="fr-FR"/>
              <a:t>17/06/2025</a:t>
            </a:r>
          </a:p>
        </p:txBody>
      </p:sp>
      <p:sp>
        <p:nvSpPr>
          <p:cNvPr id="28" name="Espace réservé du pied de page 27">
            <a:extLst>
              <a:ext uri="{FF2B5EF4-FFF2-40B4-BE49-F238E27FC236}">
                <a16:creationId xmlns:a16="http://schemas.microsoft.com/office/drawing/2014/main" id="{89FFD80E-4299-25BC-8257-AC06DDC8A6C4}"/>
              </a:ext>
            </a:extLst>
          </p:cNvPr>
          <p:cNvSpPr>
            <a:spLocks noGrp="1"/>
          </p:cNvSpPr>
          <p:nvPr>
            <p:ph type="ftr" sz="quarter" idx="11"/>
          </p:nvPr>
        </p:nvSpPr>
        <p:spPr/>
        <p:txBody>
          <a:bodyPr/>
          <a:lstStyle/>
          <a:p>
            <a:r>
              <a:rPr lang="fr-FR"/>
              <a:t>Présentation Tenerrdis - Atelier mobilités</a:t>
            </a:r>
            <a:endParaRPr lang="fr-FR" dirty="0"/>
          </a:p>
        </p:txBody>
      </p:sp>
    </p:spTree>
    <p:extLst>
      <p:ext uri="{BB962C8B-B14F-4D97-AF65-F5344CB8AC3E}">
        <p14:creationId xmlns:p14="http://schemas.microsoft.com/office/powerpoint/2010/main" val="470283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C9663-FA12-1897-2801-BB3B5E0BE044}"/>
            </a:ext>
          </a:extLst>
        </p:cNvPr>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D4241C4F-9A80-1936-38AC-EBECC088A428}"/>
              </a:ext>
            </a:extLst>
          </p:cNvPr>
          <p:cNvSpPr>
            <a:spLocks noGrp="1"/>
          </p:cNvSpPr>
          <p:nvPr>
            <p:ph type="pic" sz="quarter" idx="16"/>
          </p:nvPr>
        </p:nvSpPr>
        <p:spPr/>
        <p:txBody>
          <a:bodyPr/>
          <a:lstStyle/>
          <a:p>
            <a:endParaRPr lang="fr-FR"/>
          </a:p>
        </p:txBody>
      </p:sp>
      <p:sp>
        <p:nvSpPr>
          <p:cNvPr id="4" name="Espace réservé du numéro de diapositive 3">
            <a:extLst>
              <a:ext uri="{FF2B5EF4-FFF2-40B4-BE49-F238E27FC236}">
                <a16:creationId xmlns:a16="http://schemas.microsoft.com/office/drawing/2014/main" id="{002F7357-A5DA-B513-0159-6170E21CF6D1}"/>
              </a:ext>
            </a:extLst>
          </p:cNvPr>
          <p:cNvSpPr>
            <a:spLocks noGrp="1"/>
          </p:cNvSpPr>
          <p:nvPr>
            <p:ph type="sldNum" sz="quarter" idx="10"/>
          </p:nvPr>
        </p:nvSpPr>
        <p:spPr/>
        <p:txBody>
          <a:bodyPr/>
          <a:lstStyle/>
          <a:p>
            <a:fld id="{D67C0D4E-7AF8-4EE0-8632-0BA880AF82F5}" type="slidenum">
              <a:rPr lang="fr-FR" smtClean="0"/>
              <a:pPr/>
              <a:t>6</a:t>
            </a:fld>
            <a:endParaRPr lang="fr-FR"/>
          </a:p>
        </p:txBody>
      </p:sp>
      <p:sp>
        <p:nvSpPr>
          <p:cNvPr id="5" name="Espace réservé du pied de page 4">
            <a:extLst>
              <a:ext uri="{FF2B5EF4-FFF2-40B4-BE49-F238E27FC236}">
                <a16:creationId xmlns:a16="http://schemas.microsoft.com/office/drawing/2014/main" id="{6E947D7E-B21E-0E04-6FB3-3D87182DBB69}"/>
              </a:ext>
            </a:extLst>
          </p:cNvPr>
          <p:cNvSpPr>
            <a:spLocks noGrp="1"/>
          </p:cNvSpPr>
          <p:nvPr>
            <p:ph type="ftr" sz="quarter" idx="11"/>
          </p:nvPr>
        </p:nvSpPr>
        <p:spPr/>
        <p:txBody>
          <a:bodyPr/>
          <a:lstStyle/>
          <a:p>
            <a:r>
              <a:rPr lang="fr-FR"/>
              <a:t>Présentation Tenerrdis - Atelier mobilités</a:t>
            </a:r>
          </a:p>
        </p:txBody>
      </p:sp>
      <p:sp>
        <p:nvSpPr>
          <p:cNvPr id="6" name="Espace réservé de la date 5">
            <a:extLst>
              <a:ext uri="{FF2B5EF4-FFF2-40B4-BE49-F238E27FC236}">
                <a16:creationId xmlns:a16="http://schemas.microsoft.com/office/drawing/2014/main" id="{2E7FAFA3-B70C-7FA9-F04B-437A20ACCDAC}"/>
              </a:ext>
            </a:extLst>
          </p:cNvPr>
          <p:cNvSpPr>
            <a:spLocks noGrp="1"/>
          </p:cNvSpPr>
          <p:nvPr>
            <p:ph type="dt" sz="half" idx="12"/>
          </p:nvPr>
        </p:nvSpPr>
        <p:spPr/>
        <p:txBody>
          <a:bodyPr/>
          <a:lstStyle/>
          <a:p>
            <a:r>
              <a:rPr lang="fr-FR"/>
              <a:t>17/06/2025</a:t>
            </a:r>
          </a:p>
        </p:txBody>
      </p:sp>
      <p:sp>
        <p:nvSpPr>
          <p:cNvPr id="7" name="Titre 6">
            <a:extLst>
              <a:ext uri="{FF2B5EF4-FFF2-40B4-BE49-F238E27FC236}">
                <a16:creationId xmlns:a16="http://schemas.microsoft.com/office/drawing/2014/main" id="{EE648693-6241-780D-1E58-2E48C179C3AE}"/>
              </a:ext>
            </a:extLst>
          </p:cNvPr>
          <p:cNvSpPr>
            <a:spLocks noGrp="1"/>
          </p:cNvSpPr>
          <p:nvPr>
            <p:ph type="title"/>
          </p:nvPr>
        </p:nvSpPr>
        <p:spPr>
          <a:xfrm>
            <a:off x="987552" y="2400812"/>
            <a:ext cx="6872720" cy="2056376"/>
          </a:xfrm>
        </p:spPr>
        <p:txBody>
          <a:bodyPr/>
          <a:lstStyle/>
          <a:p>
            <a:r>
              <a:rPr lang="fr-FR" dirty="0"/>
              <a:t>Réglementations Poids Lourds : transports de personnes et de marchandises (Hors VL)</a:t>
            </a:r>
          </a:p>
        </p:txBody>
      </p:sp>
    </p:spTree>
    <p:extLst>
      <p:ext uri="{BB962C8B-B14F-4D97-AF65-F5344CB8AC3E}">
        <p14:creationId xmlns:p14="http://schemas.microsoft.com/office/powerpoint/2010/main" val="38897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C683EE-DBAE-6295-2D00-E99286D08D36}"/>
              </a:ext>
            </a:extLst>
          </p:cNvPr>
          <p:cNvSpPr>
            <a:spLocks noGrp="1"/>
          </p:cNvSpPr>
          <p:nvPr>
            <p:ph type="title"/>
          </p:nvPr>
        </p:nvSpPr>
        <p:spPr/>
        <p:txBody>
          <a:bodyPr>
            <a:normAutofit fontScale="90000"/>
          </a:bodyPr>
          <a:lstStyle/>
          <a:p>
            <a:r>
              <a:rPr lang="fr-FR" dirty="0"/>
              <a:t>Règlementation PL (Hors VL)</a:t>
            </a:r>
          </a:p>
        </p:txBody>
      </p:sp>
      <p:sp>
        <p:nvSpPr>
          <p:cNvPr id="3" name="Espace réservé du numéro de diapositive 2">
            <a:extLst>
              <a:ext uri="{FF2B5EF4-FFF2-40B4-BE49-F238E27FC236}">
                <a16:creationId xmlns:a16="http://schemas.microsoft.com/office/drawing/2014/main" id="{B442B00A-4417-D1AF-0258-DE4DB52815E4}"/>
              </a:ext>
            </a:extLst>
          </p:cNvPr>
          <p:cNvSpPr>
            <a:spLocks noGrp="1"/>
          </p:cNvSpPr>
          <p:nvPr>
            <p:ph type="sldNum" sz="quarter" idx="10"/>
          </p:nvPr>
        </p:nvSpPr>
        <p:spPr/>
        <p:txBody>
          <a:bodyPr/>
          <a:lstStyle/>
          <a:p>
            <a:fld id="{D67C0D4E-7AF8-4EE0-8632-0BA880AF82F5}" type="slidenum">
              <a:rPr lang="fr-FR" smtClean="0"/>
              <a:pPr/>
              <a:t>7</a:t>
            </a:fld>
            <a:endParaRPr lang="fr-FR"/>
          </a:p>
        </p:txBody>
      </p:sp>
      <p:sp>
        <p:nvSpPr>
          <p:cNvPr id="4" name="Espace réservé du pied de page 3">
            <a:extLst>
              <a:ext uri="{FF2B5EF4-FFF2-40B4-BE49-F238E27FC236}">
                <a16:creationId xmlns:a16="http://schemas.microsoft.com/office/drawing/2014/main" id="{8A4A1EFB-4717-3407-01D2-CE6B224C49F9}"/>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C962BCAA-6AFC-AC9F-5BD6-B995E0D85ABA}"/>
              </a:ext>
            </a:extLst>
          </p:cNvPr>
          <p:cNvSpPr>
            <a:spLocks noGrp="1"/>
          </p:cNvSpPr>
          <p:nvPr>
            <p:ph type="dt" sz="half" idx="12"/>
          </p:nvPr>
        </p:nvSpPr>
        <p:spPr/>
        <p:txBody>
          <a:bodyPr/>
          <a:lstStyle/>
          <a:p>
            <a:r>
              <a:rPr lang="fr-FR"/>
              <a:t>17/06/2025</a:t>
            </a:r>
          </a:p>
        </p:txBody>
      </p:sp>
      <p:sp>
        <p:nvSpPr>
          <p:cNvPr id="6" name="Espace réservé du contenu 5">
            <a:extLst>
              <a:ext uri="{FF2B5EF4-FFF2-40B4-BE49-F238E27FC236}">
                <a16:creationId xmlns:a16="http://schemas.microsoft.com/office/drawing/2014/main" id="{68211B7B-B60E-3494-0679-7A28B630CE0C}"/>
              </a:ext>
            </a:extLst>
          </p:cNvPr>
          <p:cNvSpPr>
            <a:spLocks noGrp="1"/>
          </p:cNvSpPr>
          <p:nvPr>
            <p:ph idx="1"/>
          </p:nvPr>
        </p:nvSpPr>
        <p:spPr>
          <a:xfrm>
            <a:off x="467450" y="1480502"/>
            <a:ext cx="9159629" cy="4619625"/>
          </a:xfrm>
        </p:spPr>
        <p:txBody>
          <a:bodyPr/>
          <a:lstStyle/>
          <a:p>
            <a:r>
              <a:rPr lang="fr-FR" dirty="0"/>
              <a:t>Projet de règlement européen – Vente de PL neufs par les constructeurs</a:t>
            </a:r>
          </a:p>
          <a:p>
            <a:r>
              <a:rPr lang="fr-FR" sz="1400" b="0" dirty="0">
                <a:solidFill>
                  <a:schemeClr val="tx1"/>
                </a:solidFill>
                <a:sym typeface="Wingdings" panose="05000000000000000000" pitchFamily="2" charset="2"/>
              </a:rPr>
              <a:t>Confirmation par les Etats membres de l’UE de l’accord provisoire entre la Parlement et le Conseil de l’UE révisant les objectifs en matière d’émissions de CO</a:t>
            </a:r>
            <a:r>
              <a:rPr lang="fr-FR" sz="1400" b="0" baseline="-25000" dirty="0">
                <a:solidFill>
                  <a:schemeClr val="tx1"/>
                </a:solidFill>
                <a:sym typeface="Wingdings" panose="05000000000000000000" pitchFamily="2" charset="2"/>
              </a:rPr>
              <a:t>2</a:t>
            </a:r>
            <a:r>
              <a:rPr lang="fr-FR" sz="1400" b="0" dirty="0">
                <a:solidFill>
                  <a:schemeClr val="tx1"/>
                </a:solidFill>
                <a:sym typeface="Wingdings" panose="05000000000000000000" pitchFamily="2" charset="2"/>
              </a:rPr>
              <a:t> pour les nouveaux poids lourds, bus et autres utilitaires lourds :</a:t>
            </a:r>
          </a:p>
          <a:p>
            <a:pPr marL="1224000" indent="-285750" algn="just">
              <a:buClr>
                <a:srgbClr val="7EB76D"/>
              </a:buClr>
              <a:buFont typeface="PF BeauSans Pro" panose="02000500000000020004" pitchFamily="50" charset="0"/>
              <a:buChar char="↳"/>
            </a:pPr>
            <a:r>
              <a:rPr lang="fr-FR" sz="1400" b="1" dirty="0">
                <a:solidFill>
                  <a:schemeClr val="tx1"/>
                </a:solidFill>
                <a:latin typeface="+mn-lt"/>
                <a:sym typeface="Wingdings" panose="05000000000000000000" pitchFamily="2" charset="2"/>
              </a:rPr>
              <a:t>Objectifs pour véhicules lourds (camions, bus interurbains, cars) :</a:t>
            </a:r>
          </a:p>
          <a:p>
            <a:pPr marL="1656000" indent="-285750" algn="just">
              <a:buClr>
                <a:schemeClr val="tx1"/>
              </a:buClr>
              <a:buFont typeface="Arial" panose="020B0604020202020204" pitchFamily="34" charset="0"/>
              <a:buChar char="•"/>
            </a:pPr>
            <a:r>
              <a:rPr lang="fr-FR" sz="1400" b="1" dirty="0">
                <a:solidFill>
                  <a:schemeClr val="tx1"/>
                </a:solidFill>
                <a:latin typeface="+mn-lt"/>
                <a:sym typeface="Wingdings" panose="05000000000000000000" pitchFamily="2" charset="2"/>
              </a:rPr>
              <a:t>-45% en 2030*</a:t>
            </a:r>
          </a:p>
          <a:p>
            <a:pPr marL="1656000" indent="-285750" algn="just">
              <a:buClr>
                <a:schemeClr val="tx1"/>
              </a:buClr>
              <a:buFont typeface="Arial" panose="020B0604020202020204" pitchFamily="34" charset="0"/>
              <a:buChar char="•"/>
            </a:pPr>
            <a:r>
              <a:rPr lang="fr-FR" sz="1400" b="1" dirty="0">
                <a:solidFill>
                  <a:schemeClr val="tx1"/>
                </a:solidFill>
                <a:latin typeface="+mn-lt"/>
                <a:sym typeface="Wingdings" panose="05000000000000000000" pitchFamily="2" charset="2"/>
              </a:rPr>
              <a:t>-65% en 2035*</a:t>
            </a:r>
          </a:p>
          <a:p>
            <a:pPr marL="1656000" indent="-285750" algn="just">
              <a:spcAft>
                <a:spcPts val="1200"/>
              </a:spcAft>
              <a:buClr>
                <a:schemeClr val="tx1"/>
              </a:buClr>
              <a:buFont typeface="Arial" panose="020B0604020202020204" pitchFamily="34" charset="0"/>
              <a:buChar char="•"/>
            </a:pPr>
            <a:r>
              <a:rPr lang="fr-FR" sz="1400" b="1" dirty="0">
                <a:solidFill>
                  <a:schemeClr val="tx1"/>
                </a:solidFill>
                <a:latin typeface="+mn-lt"/>
                <a:sym typeface="Wingdings" panose="05000000000000000000" pitchFamily="2" charset="2"/>
              </a:rPr>
              <a:t>-90% en 2040*</a:t>
            </a:r>
          </a:p>
          <a:p>
            <a:pPr marL="1224000" indent="-285750" algn="just">
              <a:buClr>
                <a:srgbClr val="7EB76D"/>
              </a:buClr>
              <a:buFont typeface="PF BeauSans Pro" panose="02000500000000020004" pitchFamily="50" charset="0"/>
              <a:buChar char="↳"/>
            </a:pPr>
            <a:r>
              <a:rPr lang="fr-FR" sz="1400" b="1" dirty="0">
                <a:solidFill>
                  <a:schemeClr val="tx1"/>
                </a:solidFill>
                <a:latin typeface="+mn-lt"/>
                <a:sym typeface="Wingdings" panose="05000000000000000000" pitchFamily="2" charset="2"/>
              </a:rPr>
              <a:t>Objectifs pour autobus :</a:t>
            </a:r>
          </a:p>
          <a:p>
            <a:pPr marL="1656000" indent="-285750" algn="just">
              <a:buClr>
                <a:schemeClr val="tx1"/>
              </a:buClr>
              <a:buFont typeface="Arial" panose="020B0604020202020204" pitchFamily="34" charset="0"/>
              <a:buChar char="•"/>
            </a:pPr>
            <a:r>
              <a:rPr lang="fr-FR" sz="1400" b="1" dirty="0">
                <a:solidFill>
                  <a:schemeClr val="tx1"/>
                </a:solidFill>
                <a:latin typeface="+mn-lt"/>
                <a:sym typeface="Wingdings" panose="05000000000000000000" pitchFamily="2" charset="2"/>
              </a:rPr>
              <a:t>-90% en 2030*</a:t>
            </a:r>
          </a:p>
          <a:p>
            <a:pPr marL="1656000" indent="-285750" algn="just">
              <a:spcAft>
                <a:spcPts val="1200"/>
              </a:spcAft>
              <a:buClr>
                <a:schemeClr val="tx1"/>
              </a:buClr>
              <a:buFont typeface="Arial" panose="020B0604020202020204" pitchFamily="34" charset="0"/>
              <a:buChar char="•"/>
            </a:pPr>
            <a:r>
              <a:rPr lang="fr-FR" sz="1400" b="1" dirty="0">
                <a:solidFill>
                  <a:schemeClr val="tx1"/>
                </a:solidFill>
                <a:latin typeface="+mn-lt"/>
                <a:sym typeface="Wingdings" panose="05000000000000000000" pitchFamily="2" charset="2"/>
              </a:rPr>
              <a:t>Zéro-émission dès 2035</a:t>
            </a:r>
            <a:endParaRPr lang="fr-FR" sz="1400" b="1" dirty="0">
              <a:solidFill>
                <a:schemeClr val="tx1">
                  <a:lumMod val="65000"/>
                  <a:lumOff val="35000"/>
                </a:schemeClr>
              </a:solidFill>
              <a:latin typeface="+mn-lt"/>
              <a:sym typeface="Wingdings" panose="05000000000000000000" pitchFamily="2" charset="2"/>
            </a:endParaRPr>
          </a:p>
        </p:txBody>
      </p:sp>
      <p:sp>
        <p:nvSpPr>
          <p:cNvPr id="7" name="ZoneTexte 6">
            <a:extLst>
              <a:ext uri="{FF2B5EF4-FFF2-40B4-BE49-F238E27FC236}">
                <a16:creationId xmlns:a16="http://schemas.microsoft.com/office/drawing/2014/main" id="{DF363308-1BF4-C23F-3F6C-941D297549CD}"/>
              </a:ext>
            </a:extLst>
          </p:cNvPr>
          <p:cNvSpPr txBox="1"/>
          <p:nvPr/>
        </p:nvSpPr>
        <p:spPr>
          <a:xfrm>
            <a:off x="467450" y="5773281"/>
            <a:ext cx="6752169" cy="523220"/>
          </a:xfrm>
          <a:prstGeom prst="rect">
            <a:avLst/>
          </a:prstGeom>
          <a:noFill/>
        </p:spPr>
        <p:txBody>
          <a:bodyPr wrap="none" rtlCol="0">
            <a:spAutoFit/>
          </a:bodyPr>
          <a:lstStyle/>
          <a:p>
            <a:pPr marL="285750" indent="-285750">
              <a:buFont typeface="Arial" panose="020B0604020202020204" pitchFamily="34" charset="0"/>
              <a:buChar char="•"/>
            </a:pPr>
            <a:r>
              <a:rPr lang="fr-FR" sz="1400" i="1" dirty="0">
                <a:solidFill>
                  <a:schemeClr val="tx1">
                    <a:lumMod val="65000"/>
                    <a:lumOff val="35000"/>
                  </a:schemeClr>
                </a:solidFill>
                <a:latin typeface="+mj-lt"/>
                <a:sym typeface="Wingdings" panose="05000000000000000000" pitchFamily="2" charset="2"/>
              </a:rPr>
              <a:t>(par rapport à 2019)</a:t>
            </a:r>
          </a:p>
          <a:p>
            <a:pPr marL="285750" indent="-285750">
              <a:buFont typeface="Arial" panose="020B0604020202020204" pitchFamily="34" charset="0"/>
              <a:buChar char="•"/>
            </a:pPr>
            <a:r>
              <a:rPr lang="fr-FR" sz="1400" i="1" dirty="0">
                <a:solidFill>
                  <a:schemeClr val="tx1">
                    <a:lumMod val="65000"/>
                    <a:lumOff val="35000"/>
                  </a:schemeClr>
                </a:solidFill>
                <a:latin typeface="+mj-lt"/>
                <a:sym typeface="Wingdings" panose="05000000000000000000" pitchFamily="2" charset="2"/>
              </a:rPr>
              <a:t>Etude intégrant le BioGNV et sa prise en compte dans les émissions pour 2026</a:t>
            </a:r>
            <a:endParaRPr lang="fr-FR" sz="1400" i="1" dirty="0">
              <a:latin typeface="+mj-lt"/>
            </a:endParaRPr>
          </a:p>
        </p:txBody>
      </p:sp>
    </p:spTree>
    <p:extLst>
      <p:ext uri="{BB962C8B-B14F-4D97-AF65-F5344CB8AC3E}">
        <p14:creationId xmlns:p14="http://schemas.microsoft.com/office/powerpoint/2010/main" val="3123846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0FF630A7-01AF-DE36-CFDF-A268B0D46F24}"/>
              </a:ext>
            </a:extLst>
          </p:cNvPr>
          <p:cNvSpPr>
            <a:spLocks noGrp="1"/>
          </p:cNvSpPr>
          <p:nvPr>
            <p:ph type="sldNum" sz="quarter" idx="10"/>
          </p:nvPr>
        </p:nvSpPr>
        <p:spPr/>
        <p:txBody>
          <a:bodyPr/>
          <a:lstStyle/>
          <a:p>
            <a:fld id="{D67C0D4E-7AF8-4EE0-8632-0BA880AF82F5}" type="slidenum">
              <a:rPr lang="fr-FR" smtClean="0"/>
              <a:pPr/>
              <a:t>8</a:t>
            </a:fld>
            <a:endParaRPr lang="fr-FR" dirty="0"/>
          </a:p>
        </p:txBody>
      </p:sp>
      <p:sp>
        <p:nvSpPr>
          <p:cNvPr id="4" name="Espace réservé du pied de page 3">
            <a:extLst>
              <a:ext uri="{FF2B5EF4-FFF2-40B4-BE49-F238E27FC236}">
                <a16:creationId xmlns:a16="http://schemas.microsoft.com/office/drawing/2014/main" id="{BEFB2CA2-2476-7AEC-5D63-A47FEA56E7CE}"/>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C7D4DDF0-1FF9-D391-3E31-95C148AC49B8}"/>
              </a:ext>
            </a:extLst>
          </p:cNvPr>
          <p:cNvSpPr>
            <a:spLocks noGrp="1"/>
          </p:cNvSpPr>
          <p:nvPr>
            <p:ph type="dt" sz="half" idx="12"/>
          </p:nvPr>
        </p:nvSpPr>
        <p:spPr/>
        <p:txBody>
          <a:bodyPr/>
          <a:lstStyle/>
          <a:p>
            <a:r>
              <a:rPr lang="fr-FR"/>
              <a:t>17/06/2025</a:t>
            </a:r>
            <a:endParaRPr lang="fr-FR" dirty="0"/>
          </a:p>
        </p:txBody>
      </p:sp>
      <p:sp>
        <p:nvSpPr>
          <p:cNvPr id="6" name="Espace réservé du contenu 5">
            <a:extLst>
              <a:ext uri="{FF2B5EF4-FFF2-40B4-BE49-F238E27FC236}">
                <a16:creationId xmlns:a16="http://schemas.microsoft.com/office/drawing/2014/main" id="{1B81DF8D-90A8-BA7A-1B84-549656E91575}"/>
              </a:ext>
            </a:extLst>
          </p:cNvPr>
          <p:cNvSpPr>
            <a:spLocks noGrp="1"/>
          </p:cNvSpPr>
          <p:nvPr>
            <p:ph idx="1"/>
          </p:nvPr>
        </p:nvSpPr>
        <p:spPr>
          <a:xfrm>
            <a:off x="647704" y="1397000"/>
            <a:ext cx="11544296" cy="4633285"/>
          </a:xfrm>
        </p:spPr>
        <p:txBody>
          <a:bodyPr/>
          <a:lstStyle/>
          <a:p>
            <a:r>
              <a:rPr lang="fr-FR" dirty="0"/>
              <a:t>Renouvellement PL publics : PTAC &gt; 3,5 t (BOM/Polybennes/PL transport de marchandises)</a:t>
            </a:r>
            <a:endParaRPr lang="fr-FR" sz="1400" dirty="0"/>
          </a:p>
          <a:p>
            <a:r>
              <a:rPr lang="fr-FR" sz="1600" dirty="0">
                <a:solidFill>
                  <a:schemeClr val="tx1"/>
                </a:solidFill>
              </a:rPr>
              <a:t>Véhicules concernés :</a:t>
            </a:r>
          </a:p>
          <a:p>
            <a:pPr marL="285750" indent="-285750">
              <a:lnSpc>
                <a:spcPct val="100000"/>
              </a:lnSpc>
              <a:spcBef>
                <a:spcPts val="0"/>
              </a:spcBef>
              <a:buFont typeface="Arial" panose="020B0604020202020204" pitchFamily="34" charset="0"/>
              <a:buChar char="•"/>
            </a:pPr>
            <a:r>
              <a:rPr lang="fr-FR" sz="1400" b="0" dirty="0">
                <a:solidFill>
                  <a:schemeClr val="tx1"/>
                </a:solidFill>
              </a:rPr>
              <a:t>Service de collecte des ordures</a:t>
            </a:r>
          </a:p>
          <a:p>
            <a:pPr marL="285750" indent="-285750">
              <a:lnSpc>
                <a:spcPct val="100000"/>
              </a:lnSpc>
              <a:spcBef>
                <a:spcPts val="0"/>
              </a:spcBef>
              <a:buFont typeface="Arial" panose="020B0604020202020204" pitchFamily="34" charset="0"/>
              <a:buChar char="•"/>
            </a:pPr>
            <a:r>
              <a:rPr lang="fr-FR" sz="1400" b="0" dirty="0">
                <a:solidFill>
                  <a:schemeClr val="tx1"/>
                </a:solidFill>
              </a:rPr>
              <a:t>Transport de marchandises publics</a:t>
            </a:r>
          </a:p>
          <a:p>
            <a:r>
              <a:rPr lang="fr-FR" sz="1600" dirty="0">
                <a:solidFill>
                  <a:schemeClr val="tx1"/>
                </a:solidFill>
              </a:rPr>
              <a:t>Décret de novembre 2021-1493, VFE (Véhicules à Faibles Emissions) : </a:t>
            </a:r>
          </a:p>
          <a:p>
            <a:pPr marL="285750" indent="-285750">
              <a:lnSpc>
                <a:spcPct val="100000"/>
              </a:lnSpc>
              <a:spcBef>
                <a:spcPts val="0"/>
              </a:spcBef>
              <a:buFont typeface="Arial" panose="020B0604020202020204" pitchFamily="34" charset="0"/>
              <a:buChar char="•"/>
            </a:pPr>
            <a:r>
              <a:rPr lang="fr-FR" sz="1400" b="0" dirty="0">
                <a:solidFill>
                  <a:schemeClr val="tx1"/>
                </a:solidFill>
              </a:rPr>
              <a:t>Hybride rechargeable électrique / diesel (ou GPL, GNC)</a:t>
            </a:r>
          </a:p>
          <a:p>
            <a:pPr marL="285750" indent="-285750">
              <a:lnSpc>
                <a:spcPct val="100000"/>
              </a:lnSpc>
              <a:spcBef>
                <a:spcPts val="0"/>
              </a:spcBef>
              <a:buFont typeface="Arial" panose="020B0604020202020204" pitchFamily="34" charset="0"/>
              <a:buChar char="•"/>
            </a:pPr>
            <a:r>
              <a:rPr lang="fr-FR" sz="1400" b="0" dirty="0">
                <a:solidFill>
                  <a:schemeClr val="tx1"/>
                </a:solidFill>
              </a:rPr>
              <a:t>Electricité</a:t>
            </a:r>
          </a:p>
          <a:p>
            <a:pPr marL="285750" indent="-285750">
              <a:lnSpc>
                <a:spcPct val="100000"/>
              </a:lnSpc>
              <a:spcBef>
                <a:spcPts val="0"/>
              </a:spcBef>
              <a:buFont typeface="Arial" panose="020B0604020202020204" pitchFamily="34" charset="0"/>
              <a:buChar char="•"/>
            </a:pPr>
            <a:r>
              <a:rPr lang="fr-FR" sz="1400" b="0" dirty="0">
                <a:solidFill>
                  <a:schemeClr val="tx1"/>
                </a:solidFill>
              </a:rPr>
              <a:t>GNC dont </a:t>
            </a:r>
            <a:r>
              <a:rPr lang="fr-FR" sz="1400" b="0" dirty="0" err="1">
                <a:solidFill>
                  <a:schemeClr val="tx1"/>
                </a:solidFill>
              </a:rPr>
              <a:t>bioGNC</a:t>
            </a:r>
            <a:endParaRPr lang="fr-FR" sz="1400" b="0" dirty="0">
              <a:solidFill>
                <a:schemeClr val="tx1"/>
              </a:solidFill>
            </a:endParaRPr>
          </a:p>
          <a:p>
            <a:pPr marL="285750" indent="-285750">
              <a:lnSpc>
                <a:spcPct val="100000"/>
              </a:lnSpc>
              <a:spcBef>
                <a:spcPts val="0"/>
              </a:spcBef>
              <a:buFont typeface="Arial" panose="020B0604020202020204" pitchFamily="34" charset="0"/>
              <a:buChar char="•"/>
            </a:pPr>
            <a:r>
              <a:rPr lang="fr-FR" sz="1400" b="0" dirty="0">
                <a:solidFill>
                  <a:schemeClr val="tx1"/>
                </a:solidFill>
              </a:rPr>
              <a:t>GNL</a:t>
            </a:r>
          </a:p>
          <a:p>
            <a:pPr marL="285750" indent="-285750">
              <a:lnSpc>
                <a:spcPct val="100000"/>
              </a:lnSpc>
              <a:spcBef>
                <a:spcPts val="0"/>
              </a:spcBef>
              <a:buFont typeface="Arial" panose="020B0604020202020204" pitchFamily="34" charset="0"/>
              <a:buChar char="•"/>
            </a:pPr>
            <a:r>
              <a:rPr lang="fr-FR" sz="1400" b="0" dirty="0">
                <a:solidFill>
                  <a:schemeClr val="tx1"/>
                </a:solidFill>
              </a:rPr>
              <a:t>GPL</a:t>
            </a:r>
          </a:p>
          <a:p>
            <a:pPr marL="285750" indent="-285750">
              <a:lnSpc>
                <a:spcPct val="100000"/>
              </a:lnSpc>
              <a:spcBef>
                <a:spcPts val="0"/>
              </a:spcBef>
              <a:buFont typeface="Arial" panose="020B0604020202020204" pitchFamily="34" charset="0"/>
              <a:buChar char="•"/>
            </a:pPr>
            <a:r>
              <a:rPr lang="fr-FR" sz="1400" b="0" dirty="0">
                <a:solidFill>
                  <a:schemeClr val="tx1"/>
                </a:solidFill>
              </a:rPr>
              <a:t>Air comprimé</a:t>
            </a:r>
          </a:p>
          <a:p>
            <a:pPr marL="285750" indent="-285750">
              <a:lnSpc>
                <a:spcPct val="100000"/>
              </a:lnSpc>
              <a:spcBef>
                <a:spcPts val="0"/>
              </a:spcBef>
              <a:buFont typeface="Arial" panose="020B0604020202020204" pitchFamily="34" charset="0"/>
              <a:buChar char="•"/>
            </a:pPr>
            <a:r>
              <a:rPr lang="fr-FR" sz="1400" b="0" dirty="0">
                <a:solidFill>
                  <a:schemeClr val="tx1"/>
                </a:solidFill>
              </a:rPr>
              <a:t>Biocarburants exclusif</a:t>
            </a:r>
          </a:p>
          <a:p>
            <a:pPr>
              <a:lnSpc>
                <a:spcPct val="100000"/>
              </a:lnSpc>
              <a:spcBef>
                <a:spcPts val="0"/>
              </a:spcBef>
            </a:pPr>
            <a:r>
              <a:rPr lang="fr-FR" sz="1400" b="0" dirty="0">
                <a:solidFill>
                  <a:schemeClr val="tx1"/>
                </a:solidFill>
              </a:rPr>
              <a:t> </a:t>
            </a:r>
            <a:r>
              <a:rPr lang="fr-FR" sz="1400" b="0" dirty="0">
                <a:solidFill>
                  <a:schemeClr val="tx1"/>
                </a:solidFill>
                <a:sym typeface="Wingdings" panose="05000000000000000000" pitchFamily="2" charset="2"/>
              </a:rPr>
              <a:t> </a:t>
            </a:r>
            <a:r>
              <a:rPr lang="fr-FR" sz="1400" b="0" dirty="0">
                <a:solidFill>
                  <a:schemeClr val="tx1"/>
                </a:solidFill>
              </a:rPr>
              <a:t>(sans risque d’effet « ILUC »*</a:t>
            </a:r>
          </a:p>
          <a:p>
            <a:endParaRPr lang="fr-FR" dirty="0"/>
          </a:p>
          <a:p>
            <a:endParaRPr lang="fr-FR" dirty="0"/>
          </a:p>
          <a:p>
            <a:endParaRPr lang="fr-FR" dirty="0"/>
          </a:p>
          <a:p>
            <a:endParaRPr lang="fr-FR" dirty="0"/>
          </a:p>
          <a:p>
            <a:r>
              <a:rPr lang="fr-FR" dirty="0"/>
              <a:t>Renouvellement PL privées : Pas d’obligations d’incorporation de VFE</a:t>
            </a:r>
            <a:endParaRPr lang="fr-FR" sz="1400" dirty="0"/>
          </a:p>
        </p:txBody>
      </p:sp>
      <p:grpSp>
        <p:nvGrpSpPr>
          <p:cNvPr id="29" name="Groupe 28">
            <a:extLst>
              <a:ext uri="{FF2B5EF4-FFF2-40B4-BE49-F238E27FC236}">
                <a16:creationId xmlns:a16="http://schemas.microsoft.com/office/drawing/2014/main" id="{CA42E507-902A-7D0D-A04A-F5159E6E4BB3}"/>
              </a:ext>
            </a:extLst>
          </p:cNvPr>
          <p:cNvGrpSpPr/>
          <p:nvPr/>
        </p:nvGrpSpPr>
        <p:grpSpPr>
          <a:xfrm>
            <a:off x="4458839" y="3169969"/>
            <a:ext cx="7641185" cy="2670509"/>
            <a:chOff x="4552158" y="3216371"/>
            <a:chExt cx="7641185" cy="2670509"/>
          </a:xfrm>
        </p:grpSpPr>
        <p:graphicFrame>
          <p:nvGraphicFramePr>
            <p:cNvPr id="11" name="Diagramme 10">
              <a:extLst>
                <a:ext uri="{FF2B5EF4-FFF2-40B4-BE49-F238E27FC236}">
                  <a16:creationId xmlns:a16="http://schemas.microsoft.com/office/drawing/2014/main" id="{EDDD0154-43C1-9A08-5600-7D790D13A781}"/>
                </a:ext>
              </a:extLst>
            </p:cNvPr>
            <p:cNvGraphicFramePr/>
            <p:nvPr>
              <p:extLst>
                <p:ext uri="{D42A27DB-BD31-4B8C-83A1-F6EECF244321}">
                  <p14:modId xmlns:p14="http://schemas.microsoft.com/office/powerpoint/2010/main" val="2220365824"/>
                </p:ext>
              </p:extLst>
            </p:nvPr>
          </p:nvGraphicFramePr>
          <p:xfrm>
            <a:off x="4758849" y="4147352"/>
            <a:ext cx="1674326" cy="1055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me 12">
              <a:extLst>
                <a:ext uri="{FF2B5EF4-FFF2-40B4-BE49-F238E27FC236}">
                  <a16:creationId xmlns:a16="http://schemas.microsoft.com/office/drawing/2014/main" id="{BB48A962-8431-956D-F5F8-0B11D659B7CE}"/>
                </a:ext>
              </a:extLst>
            </p:cNvPr>
            <p:cNvGraphicFramePr/>
            <p:nvPr>
              <p:extLst>
                <p:ext uri="{D42A27DB-BD31-4B8C-83A1-F6EECF244321}">
                  <p14:modId xmlns:p14="http://schemas.microsoft.com/office/powerpoint/2010/main" val="3348445029"/>
                </p:ext>
              </p:extLst>
            </p:nvPr>
          </p:nvGraphicFramePr>
          <p:xfrm>
            <a:off x="7265470" y="4084780"/>
            <a:ext cx="1895786" cy="18021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Diagramme 13">
              <a:extLst>
                <a:ext uri="{FF2B5EF4-FFF2-40B4-BE49-F238E27FC236}">
                  <a16:creationId xmlns:a16="http://schemas.microsoft.com/office/drawing/2014/main" id="{82D748A1-EF33-8A55-CE58-C8C99F1E270C}"/>
                </a:ext>
              </a:extLst>
            </p:cNvPr>
            <p:cNvGraphicFramePr/>
            <p:nvPr>
              <p:extLst>
                <p:ext uri="{D42A27DB-BD31-4B8C-83A1-F6EECF244321}">
                  <p14:modId xmlns:p14="http://schemas.microsoft.com/office/powerpoint/2010/main" val="969696583"/>
                </p:ext>
              </p:extLst>
            </p:nvPr>
          </p:nvGraphicFramePr>
          <p:xfrm>
            <a:off x="9989105" y="4087568"/>
            <a:ext cx="2083467" cy="17993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5" name="Groupe 14">
              <a:extLst>
                <a:ext uri="{FF2B5EF4-FFF2-40B4-BE49-F238E27FC236}">
                  <a16:creationId xmlns:a16="http://schemas.microsoft.com/office/drawing/2014/main" id="{793EE004-488B-3ADA-A673-D1B737723B96}"/>
                </a:ext>
              </a:extLst>
            </p:cNvPr>
            <p:cNvGrpSpPr/>
            <p:nvPr/>
          </p:nvGrpSpPr>
          <p:grpSpPr>
            <a:xfrm>
              <a:off x="4552158" y="3216371"/>
              <a:ext cx="7641185" cy="738664"/>
              <a:chOff x="1147006" y="3175386"/>
              <a:chExt cx="7641185" cy="738664"/>
            </a:xfrm>
          </p:grpSpPr>
          <p:sp>
            <p:nvSpPr>
              <p:cNvPr id="16" name="ZoneTexte 15">
                <a:extLst>
                  <a:ext uri="{FF2B5EF4-FFF2-40B4-BE49-F238E27FC236}">
                    <a16:creationId xmlns:a16="http://schemas.microsoft.com/office/drawing/2014/main" id="{AAACAC6C-268A-8463-91E5-D2547462670F}"/>
                  </a:ext>
                </a:extLst>
              </p:cNvPr>
              <p:cNvSpPr txBox="1"/>
              <p:nvPr/>
            </p:nvSpPr>
            <p:spPr>
              <a:xfrm>
                <a:off x="1147006" y="3175386"/>
                <a:ext cx="2096671" cy="738664"/>
              </a:xfrm>
              <a:prstGeom prst="rect">
                <a:avLst/>
              </a:prstGeom>
              <a:noFill/>
              <a:ln>
                <a:solidFill>
                  <a:schemeClr val="tx1"/>
                </a:solidFill>
              </a:ln>
            </p:spPr>
            <p:txBody>
              <a:bodyPr wrap="square" rtlCol="0">
                <a:spAutoFit/>
              </a:bodyPr>
              <a:lstStyle/>
              <a:p>
                <a:pPr algn="ctr"/>
                <a:r>
                  <a:rPr lang="fr-FR" sz="1400" dirty="0"/>
                  <a:t>Etat, établissements publics (parc &gt; 20 véhicules)**</a:t>
                </a:r>
              </a:p>
            </p:txBody>
          </p:sp>
          <p:sp>
            <p:nvSpPr>
              <p:cNvPr id="18" name="ZoneTexte 17">
                <a:extLst>
                  <a:ext uri="{FF2B5EF4-FFF2-40B4-BE49-F238E27FC236}">
                    <a16:creationId xmlns:a16="http://schemas.microsoft.com/office/drawing/2014/main" id="{A57DE8BF-9B76-5CD6-7B3A-5DA4C67807DC}"/>
                  </a:ext>
                </a:extLst>
              </p:cNvPr>
              <p:cNvSpPr txBox="1"/>
              <p:nvPr/>
            </p:nvSpPr>
            <p:spPr>
              <a:xfrm>
                <a:off x="3360737" y="3175386"/>
                <a:ext cx="2781978" cy="738664"/>
              </a:xfrm>
              <a:prstGeom prst="rect">
                <a:avLst/>
              </a:prstGeom>
              <a:noFill/>
              <a:ln>
                <a:solidFill>
                  <a:schemeClr val="tx1"/>
                </a:solidFill>
              </a:ln>
            </p:spPr>
            <p:txBody>
              <a:bodyPr wrap="square" rtlCol="0">
                <a:spAutoFit/>
              </a:bodyPr>
              <a:lstStyle/>
              <a:p>
                <a:pPr algn="ctr"/>
                <a:r>
                  <a:rPr lang="fr-FR" sz="1400" dirty="0"/>
                  <a:t>Collectivités territoriales, groupements, établissements publics (parc &gt; 20 véhicules)**</a:t>
                </a:r>
              </a:p>
            </p:txBody>
          </p:sp>
          <p:sp>
            <p:nvSpPr>
              <p:cNvPr id="22" name="ZoneTexte 21">
                <a:extLst>
                  <a:ext uri="{FF2B5EF4-FFF2-40B4-BE49-F238E27FC236}">
                    <a16:creationId xmlns:a16="http://schemas.microsoft.com/office/drawing/2014/main" id="{E46D431C-2E0D-19AB-DF84-E9C1E8EBFB0B}"/>
                  </a:ext>
                </a:extLst>
              </p:cNvPr>
              <p:cNvSpPr txBox="1"/>
              <p:nvPr/>
            </p:nvSpPr>
            <p:spPr>
              <a:xfrm>
                <a:off x="6260943" y="3175386"/>
                <a:ext cx="2527248" cy="738664"/>
              </a:xfrm>
              <a:prstGeom prst="rect">
                <a:avLst/>
              </a:prstGeom>
              <a:noFill/>
              <a:ln>
                <a:solidFill>
                  <a:schemeClr val="tx1"/>
                </a:solidFill>
              </a:ln>
            </p:spPr>
            <p:txBody>
              <a:bodyPr wrap="square" rtlCol="0">
                <a:spAutoFit/>
              </a:bodyPr>
              <a:lstStyle/>
              <a:p>
                <a:pPr algn="ctr"/>
                <a:r>
                  <a:rPr lang="fr-FR" sz="1400" dirty="0"/>
                  <a:t>Autre pouvoirs adjudicateurs et entités adjudicatrices</a:t>
                </a:r>
              </a:p>
              <a:p>
                <a:pPr algn="ctr"/>
                <a:r>
                  <a:rPr lang="fr-FR" sz="1400" dirty="0"/>
                  <a:t>(parc &gt; 20 véhicules)**</a:t>
                </a:r>
              </a:p>
            </p:txBody>
          </p:sp>
        </p:grpSp>
      </p:grpSp>
      <p:sp>
        <p:nvSpPr>
          <p:cNvPr id="31" name="ZoneTexte 30">
            <a:extLst>
              <a:ext uri="{FF2B5EF4-FFF2-40B4-BE49-F238E27FC236}">
                <a16:creationId xmlns:a16="http://schemas.microsoft.com/office/drawing/2014/main" id="{E1B257F5-69D4-7E83-F23A-ACE9BB0AB526}"/>
              </a:ext>
            </a:extLst>
          </p:cNvPr>
          <p:cNvSpPr txBox="1"/>
          <p:nvPr/>
        </p:nvSpPr>
        <p:spPr>
          <a:xfrm>
            <a:off x="6938127" y="199681"/>
            <a:ext cx="5323111" cy="1169551"/>
          </a:xfrm>
          <a:prstGeom prst="rect">
            <a:avLst/>
          </a:prstGeom>
          <a:noFill/>
        </p:spPr>
        <p:txBody>
          <a:bodyPr wrap="square">
            <a:spAutoFit/>
          </a:bodyPr>
          <a:lstStyle/>
          <a:p>
            <a:r>
              <a:rPr lang="fr-FR" sz="1000" b="0" i="1" dirty="0">
                <a:solidFill>
                  <a:srgbClr val="000000"/>
                </a:solidFill>
                <a:effectLst/>
                <a:latin typeface="+mj-lt"/>
              </a:rPr>
              <a:t>* on produit à partir de matières premières présentant un risque élevé d'induire des changements indirects dans l'affectation des sols, dont la zone de production gagne nettement sur les terres présentant un important stock de carbone, conformément à l'article 26 de la directive (UE) 2018/2001 du Parlement européen et du Conseil, ou par un carburant de synthèse ou un carburant paraffinique. </a:t>
            </a:r>
            <a:r>
              <a:rPr lang="fr-FR" sz="1000" b="0" i="1" dirty="0">
                <a:solidFill>
                  <a:srgbClr val="FF0000"/>
                </a:solidFill>
                <a:effectLst/>
                <a:latin typeface="+mj-lt"/>
              </a:rPr>
              <a:t>Dans le cas des biocarburants liquides, des carburants de synthèse et des carburants paraffiniques, ces carburants ne doivent pas être mélangés à des combustibles fossiles traditionnels</a:t>
            </a:r>
            <a:r>
              <a:rPr lang="fr-FR" sz="1000" b="0" i="1" dirty="0">
                <a:solidFill>
                  <a:srgbClr val="000000"/>
                </a:solidFill>
                <a:effectLst/>
                <a:latin typeface="+mj-lt"/>
              </a:rPr>
              <a:t>.</a:t>
            </a:r>
            <a:endParaRPr lang="fr-FR" sz="1000" dirty="0">
              <a:latin typeface="+mj-lt"/>
            </a:endParaRPr>
          </a:p>
        </p:txBody>
      </p:sp>
      <p:sp>
        <p:nvSpPr>
          <p:cNvPr id="32" name="ZoneTexte 31">
            <a:extLst>
              <a:ext uri="{FF2B5EF4-FFF2-40B4-BE49-F238E27FC236}">
                <a16:creationId xmlns:a16="http://schemas.microsoft.com/office/drawing/2014/main" id="{862B8900-8B92-7E69-C172-1CC818815A13}"/>
              </a:ext>
            </a:extLst>
          </p:cNvPr>
          <p:cNvSpPr txBox="1"/>
          <p:nvPr/>
        </p:nvSpPr>
        <p:spPr>
          <a:xfrm>
            <a:off x="8722652" y="5014"/>
            <a:ext cx="3446327" cy="276999"/>
          </a:xfrm>
          <a:prstGeom prst="rect">
            <a:avLst/>
          </a:prstGeom>
          <a:noFill/>
        </p:spPr>
        <p:txBody>
          <a:bodyPr wrap="square">
            <a:spAutoFit/>
          </a:bodyPr>
          <a:lstStyle/>
          <a:p>
            <a:r>
              <a:rPr lang="fr-FR" sz="1200" i="0" dirty="0">
                <a:effectLst/>
                <a:latin typeface="+mj-lt"/>
              </a:rPr>
              <a:t>** Article L. 224-8-1 du </a:t>
            </a:r>
            <a:r>
              <a:rPr lang="fr-FR" sz="1200" dirty="0">
                <a:latin typeface="+mj-lt"/>
              </a:rPr>
              <a:t>c</a:t>
            </a:r>
            <a:r>
              <a:rPr lang="fr-FR" sz="1200" i="0" dirty="0">
                <a:effectLst/>
                <a:latin typeface="+mj-lt"/>
              </a:rPr>
              <a:t>ode de l’environnement</a:t>
            </a:r>
          </a:p>
        </p:txBody>
      </p:sp>
      <p:sp>
        <p:nvSpPr>
          <p:cNvPr id="9" name="Titre 3">
            <a:extLst>
              <a:ext uri="{FF2B5EF4-FFF2-40B4-BE49-F238E27FC236}">
                <a16:creationId xmlns:a16="http://schemas.microsoft.com/office/drawing/2014/main" id="{E3ABB581-515C-5C3A-428E-904E375CA72F}"/>
              </a:ext>
            </a:extLst>
          </p:cNvPr>
          <p:cNvSpPr>
            <a:spLocks noGrp="1"/>
          </p:cNvSpPr>
          <p:nvPr>
            <p:ph type="title"/>
          </p:nvPr>
        </p:nvSpPr>
        <p:spPr>
          <a:xfrm>
            <a:off x="614369" y="365125"/>
            <a:ext cx="10963261" cy="379478"/>
          </a:xfrm>
        </p:spPr>
        <p:txBody>
          <a:bodyPr>
            <a:normAutofit fontScale="90000"/>
          </a:bodyPr>
          <a:lstStyle/>
          <a:p>
            <a:r>
              <a:rPr lang="fr-FR" dirty="0"/>
              <a:t>Règlementation PL (Hors VL) – 08/04/2025</a:t>
            </a:r>
          </a:p>
        </p:txBody>
      </p:sp>
    </p:spTree>
    <p:extLst>
      <p:ext uri="{BB962C8B-B14F-4D97-AF65-F5344CB8AC3E}">
        <p14:creationId xmlns:p14="http://schemas.microsoft.com/office/powerpoint/2010/main" val="2206746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5EE88-2CE8-89E9-CD19-05EAF97E905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4A318A1-3E79-EF91-6A7A-BDF1D1056A57}"/>
              </a:ext>
            </a:extLst>
          </p:cNvPr>
          <p:cNvSpPr>
            <a:spLocks noGrp="1"/>
          </p:cNvSpPr>
          <p:nvPr>
            <p:ph type="title"/>
          </p:nvPr>
        </p:nvSpPr>
        <p:spPr/>
        <p:txBody>
          <a:bodyPr>
            <a:normAutofit fontScale="90000"/>
          </a:bodyPr>
          <a:lstStyle/>
          <a:p>
            <a:r>
              <a:rPr lang="fr-FR" dirty="0"/>
              <a:t>Règlementation PL (Hors VL) – 08/04/2025</a:t>
            </a:r>
          </a:p>
        </p:txBody>
      </p:sp>
      <p:sp>
        <p:nvSpPr>
          <p:cNvPr id="3" name="Espace réservé du numéro de diapositive 2">
            <a:extLst>
              <a:ext uri="{FF2B5EF4-FFF2-40B4-BE49-F238E27FC236}">
                <a16:creationId xmlns:a16="http://schemas.microsoft.com/office/drawing/2014/main" id="{DFA7561A-CAEC-E2E8-3F09-4F4CFE3A4755}"/>
              </a:ext>
            </a:extLst>
          </p:cNvPr>
          <p:cNvSpPr>
            <a:spLocks noGrp="1"/>
          </p:cNvSpPr>
          <p:nvPr>
            <p:ph type="sldNum" sz="quarter" idx="10"/>
          </p:nvPr>
        </p:nvSpPr>
        <p:spPr/>
        <p:txBody>
          <a:bodyPr/>
          <a:lstStyle/>
          <a:p>
            <a:fld id="{D67C0D4E-7AF8-4EE0-8632-0BA880AF82F5}" type="slidenum">
              <a:rPr lang="fr-FR" smtClean="0"/>
              <a:pPr/>
              <a:t>9</a:t>
            </a:fld>
            <a:endParaRPr lang="fr-FR"/>
          </a:p>
        </p:txBody>
      </p:sp>
      <p:sp>
        <p:nvSpPr>
          <p:cNvPr id="4" name="Espace réservé du pied de page 3">
            <a:extLst>
              <a:ext uri="{FF2B5EF4-FFF2-40B4-BE49-F238E27FC236}">
                <a16:creationId xmlns:a16="http://schemas.microsoft.com/office/drawing/2014/main" id="{9F6E7B48-6770-3172-82F0-8B723DAEC79D}"/>
              </a:ext>
            </a:extLst>
          </p:cNvPr>
          <p:cNvSpPr>
            <a:spLocks noGrp="1"/>
          </p:cNvSpPr>
          <p:nvPr>
            <p:ph type="ftr" sz="quarter" idx="11"/>
          </p:nvPr>
        </p:nvSpPr>
        <p:spPr/>
        <p:txBody>
          <a:bodyPr/>
          <a:lstStyle/>
          <a:p>
            <a:r>
              <a:rPr lang="fr-FR"/>
              <a:t>Présentation Tenerrdis - Atelier mobilités</a:t>
            </a:r>
            <a:endParaRPr lang="fr-FR" dirty="0"/>
          </a:p>
        </p:txBody>
      </p:sp>
      <p:sp>
        <p:nvSpPr>
          <p:cNvPr id="5" name="Espace réservé de la date 4">
            <a:extLst>
              <a:ext uri="{FF2B5EF4-FFF2-40B4-BE49-F238E27FC236}">
                <a16:creationId xmlns:a16="http://schemas.microsoft.com/office/drawing/2014/main" id="{57D263CC-348C-E174-410B-F2A2A8324AE1}"/>
              </a:ext>
            </a:extLst>
          </p:cNvPr>
          <p:cNvSpPr>
            <a:spLocks noGrp="1"/>
          </p:cNvSpPr>
          <p:nvPr>
            <p:ph type="dt" sz="half" idx="12"/>
          </p:nvPr>
        </p:nvSpPr>
        <p:spPr/>
        <p:txBody>
          <a:bodyPr/>
          <a:lstStyle/>
          <a:p>
            <a:r>
              <a:rPr lang="fr-FR"/>
              <a:t>17/06/2025</a:t>
            </a:r>
          </a:p>
        </p:txBody>
      </p:sp>
      <p:sp>
        <p:nvSpPr>
          <p:cNvPr id="6" name="Espace réservé du contenu 5">
            <a:extLst>
              <a:ext uri="{FF2B5EF4-FFF2-40B4-BE49-F238E27FC236}">
                <a16:creationId xmlns:a16="http://schemas.microsoft.com/office/drawing/2014/main" id="{2D484056-ED18-FA90-602C-6824B2C155CA}"/>
              </a:ext>
            </a:extLst>
          </p:cNvPr>
          <p:cNvSpPr>
            <a:spLocks noGrp="1"/>
          </p:cNvSpPr>
          <p:nvPr>
            <p:ph idx="1"/>
          </p:nvPr>
        </p:nvSpPr>
        <p:spPr>
          <a:xfrm>
            <a:off x="647704" y="1251080"/>
            <a:ext cx="10963261" cy="4619625"/>
          </a:xfrm>
        </p:spPr>
        <p:txBody>
          <a:bodyPr/>
          <a:lstStyle/>
          <a:p>
            <a:r>
              <a:rPr lang="fr-FR" dirty="0"/>
              <a:t>Renouvellement véhicules transport public routier urbain (bus et autocar)</a:t>
            </a:r>
          </a:p>
          <a:p>
            <a:r>
              <a:rPr lang="fr-FR" sz="1400" dirty="0">
                <a:solidFill>
                  <a:schemeClr val="tx1"/>
                </a:solidFill>
              </a:rPr>
              <a:t>Article D224-15-2, définitions : </a:t>
            </a:r>
          </a:p>
          <a:p>
            <a:pPr marL="285750" indent="-285750">
              <a:spcBef>
                <a:spcPts val="300"/>
              </a:spcBef>
              <a:spcAft>
                <a:spcPts val="300"/>
              </a:spcAft>
              <a:buFont typeface="Arial" panose="020B0604020202020204" pitchFamily="34" charset="0"/>
              <a:buChar char="•"/>
            </a:pPr>
            <a:r>
              <a:rPr lang="fr-FR" sz="1200" b="0" dirty="0">
                <a:solidFill>
                  <a:schemeClr val="tx1"/>
                </a:solidFill>
              </a:rPr>
              <a:t>Groupe 1 - VTFE : </a:t>
            </a:r>
            <a:r>
              <a:rPr lang="fr-FR" sz="1200" b="0" u="none" strike="noStrike" dirty="0">
                <a:solidFill>
                  <a:schemeClr val="tx1"/>
                </a:solidFill>
                <a:effectLst/>
              </a:rPr>
              <a:t>Electrique, hydrogène, hybride rechargeable élec/hydrogène, rétrofit électrique</a:t>
            </a:r>
          </a:p>
          <a:p>
            <a:pPr marL="285750" indent="-285750">
              <a:spcBef>
                <a:spcPts val="300"/>
              </a:spcBef>
              <a:spcAft>
                <a:spcPts val="300"/>
              </a:spcAft>
              <a:buFont typeface="Arial" panose="020B0604020202020204" pitchFamily="34" charset="0"/>
              <a:buChar char="•"/>
            </a:pPr>
            <a:r>
              <a:rPr lang="fr-FR" sz="1200" b="0" dirty="0">
                <a:solidFill>
                  <a:schemeClr val="tx1"/>
                </a:solidFill>
                <a:latin typeface="+mj-lt"/>
              </a:rPr>
              <a:t>Groupe 1bis : </a:t>
            </a:r>
            <a:r>
              <a:rPr lang="fr-FR" sz="1200" b="0" u="none" strike="noStrike" dirty="0" err="1">
                <a:solidFill>
                  <a:schemeClr val="tx1"/>
                </a:solidFill>
                <a:effectLst/>
              </a:rPr>
              <a:t>bioGNC</a:t>
            </a:r>
            <a:r>
              <a:rPr lang="fr-FR" sz="1200" b="0" u="none" strike="noStrike" dirty="0">
                <a:solidFill>
                  <a:schemeClr val="tx1"/>
                </a:solidFill>
                <a:effectLst/>
              </a:rPr>
              <a:t>, hybride rechargeable élec/</a:t>
            </a:r>
            <a:r>
              <a:rPr lang="fr-FR" sz="1200" b="0" u="none" strike="noStrike" dirty="0" err="1">
                <a:solidFill>
                  <a:schemeClr val="tx1"/>
                </a:solidFill>
                <a:effectLst/>
              </a:rPr>
              <a:t>bioGNC</a:t>
            </a:r>
            <a:r>
              <a:rPr lang="fr-FR" sz="1200" b="0" u="none" strike="noStrike" dirty="0">
                <a:solidFill>
                  <a:schemeClr val="tx1"/>
                </a:solidFill>
                <a:effectLst/>
              </a:rPr>
              <a:t>, hybride rechargeable élec/biocarburants</a:t>
            </a:r>
          </a:p>
          <a:p>
            <a:pPr marL="285750" indent="-285750">
              <a:spcBef>
                <a:spcPts val="300"/>
              </a:spcBef>
              <a:spcAft>
                <a:spcPts val="300"/>
              </a:spcAft>
              <a:buFont typeface="Arial" panose="020B0604020202020204" pitchFamily="34" charset="0"/>
              <a:buChar char="•"/>
            </a:pPr>
            <a:r>
              <a:rPr lang="fr-FR" sz="1200" b="0" dirty="0">
                <a:solidFill>
                  <a:schemeClr val="tx1"/>
                </a:solidFill>
              </a:rPr>
              <a:t>Groupe 2 : </a:t>
            </a:r>
            <a:r>
              <a:rPr lang="fr-FR" sz="1200" b="0" u="none" strike="noStrike" dirty="0">
                <a:solidFill>
                  <a:schemeClr val="tx1"/>
                </a:solidFill>
                <a:effectLst/>
              </a:rPr>
              <a:t>GNC, hybride élec/GNC, biocarburants</a:t>
            </a:r>
          </a:p>
          <a:p>
            <a:pPr marL="285750" indent="-285750">
              <a:spcBef>
                <a:spcPts val="300"/>
              </a:spcBef>
              <a:spcAft>
                <a:spcPts val="300"/>
              </a:spcAft>
              <a:buFont typeface="Arial" panose="020B0604020202020204" pitchFamily="34" charset="0"/>
              <a:buChar char="•"/>
            </a:pPr>
            <a:r>
              <a:rPr lang="fr-FR" sz="1200" b="0" u="none" strike="noStrike" dirty="0">
                <a:solidFill>
                  <a:schemeClr val="tx1"/>
                </a:solidFill>
                <a:effectLst/>
              </a:rPr>
              <a:t>Groupe 3 : norme Euro VI</a:t>
            </a:r>
          </a:p>
        </p:txBody>
      </p:sp>
      <p:sp>
        <p:nvSpPr>
          <p:cNvPr id="7" name="Espace réservé du texte 5">
            <a:extLst>
              <a:ext uri="{FF2B5EF4-FFF2-40B4-BE49-F238E27FC236}">
                <a16:creationId xmlns:a16="http://schemas.microsoft.com/office/drawing/2014/main" id="{F681A432-831C-207C-BC85-485A4A5B66BC}"/>
              </a:ext>
            </a:extLst>
          </p:cNvPr>
          <p:cNvSpPr txBox="1">
            <a:spLocks/>
          </p:cNvSpPr>
          <p:nvPr/>
        </p:nvSpPr>
        <p:spPr>
          <a:xfrm>
            <a:off x="550570" y="1873686"/>
            <a:ext cx="8416228" cy="439516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0000"/>
              </a:lnSpc>
              <a:spcBef>
                <a:spcPts val="500"/>
              </a:spcBef>
              <a:buFontTx/>
              <a:buNone/>
              <a:defRPr sz="1800" i="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500"/>
              </a:spcBef>
              <a:buFont typeface="Arial" panose="020B0604020202020204" pitchFamily="34" charset="0"/>
              <a:buNone/>
              <a:defRPr sz="1800" i="1" kern="1200">
                <a:solidFill>
                  <a:schemeClr val="tx1"/>
                </a:solidFill>
                <a:latin typeface="Arial" panose="020B0604020202020204" pitchFamily="34" charset="0"/>
                <a:ea typeface="+mn-ea"/>
                <a:cs typeface="Arial" panose="020B0604020202020204" pitchFamily="34" charset="0"/>
              </a:defRPr>
            </a:lvl4pPr>
            <a:lvl5pPr marL="285750" indent="-285750" algn="l" defTabSz="914400" rtl="0" eaLnBrk="1" latinLnBrk="0" hangingPunct="1">
              <a:lnSpc>
                <a:spcPct val="90000"/>
              </a:lnSpc>
              <a:spcBef>
                <a:spcPts val="500"/>
              </a:spcBef>
              <a:buClr>
                <a:schemeClr val="tx2"/>
              </a:buClr>
              <a:buSzPct val="100000"/>
              <a:buFontTx/>
              <a:buBlip>
                <a:blip r:embed="rId2"/>
              </a:buBlip>
              <a:defRPr sz="1800" b="1" i="0" kern="1200">
                <a:solidFill>
                  <a:schemeClr val="tx1"/>
                </a:solidFill>
                <a:latin typeface="Arial" panose="020B0604020202020204" pitchFamily="34" charset="0"/>
                <a:ea typeface="+mn-ea"/>
                <a:cs typeface="Arial" panose="020B0604020202020204" pitchFamily="34" charset="0"/>
              </a:defRPr>
            </a:lvl5pPr>
            <a:lvl6pPr marL="360000" indent="-228600" algn="l" defTabSz="914400" rtl="0" eaLnBrk="1" latinLnBrk="0" hangingPunct="1">
              <a:lnSpc>
                <a:spcPct val="90000"/>
              </a:lnSpc>
              <a:spcBef>
                <a:spcPts val="500"/>
              </a:spcBef>
              <a:buSzPct val="12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200" b="0" u="none" strike="noStrike" dirty="0">
              <a:solidFill>
                <a:schemeClr val="tx1"/>
              </a:solidFill>
              <a:effectLst/>
            </a:endParaRPr>
          </a:p>
        </p:txBody>
      </p:sp>
      <p:graphicFrame>
        <p:nvGraphicFramePr>
          <p:cNvPr id="22" name="Tableau 21">
            <a:extLst>
              <a:ext uri="{FF2B5EF4-FFF2-40B4-BE49-F238E27FC236}">
                <a16:creationId xmlns:a16="http://schemas.microsoft.com/office/drawing/2014/main" id="{1DD9D5B4-4BD8-C6C7-E892-F7EEAFB12784}"/>
              </a:ext>
            </a:extLst>
          </p:cNvPr>
          <p:cNvGraphicFramePr>
            <a:graphicFrameLocks noGrp="1"/>
          </p:cNvGraphicFramePr>
          <p:nvPr/>
        </p:nvGraphicFramePr>
        <p:xfrm>
          <a:off x="660673" y="3195709"/>
          <a:ext cx="10345358" cy="2592000"/>
        </p:xfrm>
        <a:graphic>
          <a:graphicData uri="http://schemas.openxmlformats.org/drawingml/2006/table">
            <a:tbl>
              <a:tblPr firstRow="1" firstCol="1" bandRow="1">
                <a:tableStyleId>{72833802-FEF1-4C79-8D5D-14CF1EAF98D9}</a:tableStyleId>
              </a:tblPr>
              <a:tblGrid>
                <a:gridCol w="1570844">
                  <a:extLst>
                    <a:ext uri="{9D8B030D-6E8A-4147-A177-3AD203B41FA5}">
                      <a16:colId xmlns:a16="http://schemas.microsoft.com/office/drawing/2014/main" val="1041647597"/>
                    </a:ext>
                  </a:extLst>
                </a:gridCol>
                <a:gridCol w="2381250">
                  <a:extLst>
                    <a:ext uri="{9D8B030D-6E8A-4147-A177-3AD203B41FA5}">
                      <a16:colId xmlns:a16="http://schemas.microsoft.com/office/drawing/2014/main" val="2626235357"/>
                    </a:ext>
                  </a:extLst>
                </a:gridCol>
                <a:gridCol w="1584127">
                  <a:extLst>
                    <a:ext uri="{9D8B030D-6E8A-4147-A177-3AD203B41FA5}">
                      <a16:colId xmlns:a16="http://schemas.microsoft.com/office/drawing/2014/main" val="3683384679"/>
                    </a:ext>
                  </a:extLst>
                </a:gridCol>
                <a:gridCol w="1682524">
                  <a:extLst>
                    <a:ext uri="{9D8B030D-6E8A-4147-A177-3AD203B41FA5}">
                      <a16:colId xmlns:a16="http://schemas.microsoft.com/office/drawing/2014/main" val="4028279843"/>
                    </a:ext>
                  </a:extLst>
                </a:gridCol>
                <a:gridCol w="1598398">
                  <a:extLst>
                    <a:ext uri="{9D8B030D-6E8A-4147-A177-3AD203B41FA5}">
                      <a16:colId xmlns:a16="http://schemas.microsoft.com/office/drawing/2014/main" val="249339584"/>
                    </a:ext>
                  </a:extLst>
                </a:gridCol>
                <a:gridCol w="1528215">
                  <a:extLst>
                    <a:ext uri="{9D8B030D-6E8A-4147-A177-3AD203B41FA5}">
                      <a16:colId xmlns:a16="http://schemas.microsoft.com/office/drawing/2014/main" val="1032349139"/>
                    </a:ext>
                  </a:extLst>
                </a:gridCol>
              </a:tblGrid>
              <a:tr h="432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endParaRPr lang="fr-FR" sz="1200" b="0" i="0" u="none" strike="noStrike" dirty="0">
                        <a:solidFill>
                          <a:schemeClr val="tx1"/>
                        </a:solidFill>
                        <a:effectLst/>
                        <a:latin typeface="+mj-lt"/>
                      </a:endParaRPr>
                    </a:p>
                  </a:txBody>
                  <a:tcPr marL="5122" marR="5122" marT="5122" marB="0" anchor="ctr">
                    <a:lnB w="6350" cap="flat" cmpd="sng" algn="ctr">
                      <a:solidFill>
                        <a:schemeClr val="accent2"/>
                      </a:solidFill>
                      <a:prstDash val="solid"/>
                      <a:round/>
                      <a:headEnd type="none" w="med" len="med"/>
                      <a:tailEnd type="none" w="med" len="med"/>
                    </a:lnB>
                  </a:tcPr>
                </a:tc>
                <a:tc>
                  <a:txBody>
                    <a:bodyPr/>
                    <a:lstStyle/>
                    <a:p>
                      <a:pPr algn="ctr" rtl="0" fontAlgn="ctr"/>
                      <a:endParaRPr lang="fr-FR" sz="1200" b="0" i="0" u="none" strike="noStrike" dirty="0">
                        <a:solidFill>
                          <a:schemeClr val="tx1"/>
                        </a:solidFill>
                        <a:effectLst/>
                        <a:latin typeface="+mj-lt"/>
                      </a:endParaRPr>
                    </a:p>
                  </a:txBody>
                  <a:tcPr marL="5122" marR="5122" marT="5122" marB="0" anchor="ctr">
                    <a:lnB w="6350" cap="flat" cmpd="sng" algn="ctr">
                      <a:solidFill>
                        <a:schemeClr val="accent2"/>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1" u="none" strike="noStrike" dirty="0">
                          <a:solidFill>
                            <a:schemeClr val="bg1"/>
                          </a:solidFill>
                          <a:effectLst/>
                          <a:latin typeface="+mj-lt"/>
                        </a:rPr>
                        <a:t>Groupe 1</a:t>
                      </a:r>
                      <a:endParaRPr lang="fr-FR" sz="1200" b="1" i="0" u="none" strike="noStrike" dirty="0">
                        <a:solidFill>
                          <a:schemeClr val="bg1"/>
                        </a:solidFill>
                        <a:effectLst/>
                        <a:latin typeface="+mj-lt"/>
                      </a:endParaRPr>
                    </a:p>
                  </a:txBody>
                  <a:tcPr marL="5122" marR="5122" marT="5122" marB="0" anchor="ctr">
                    <a:lnB w="6350" cap="flat" cmpd="sng" algn="ctr">
                      <a:solidFill>
                        <a:schemeClr val="accent2"/>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1" u="none" strike="noStrike" dirty="0">
                          <a:solidFill>
                            <a:schemeClr val="bg1"/>
                          </a:solidFill>
                          <a:effectLst/>
                          <a:latin typeface="+mj-lt"/>
                        </a:rPr>
                        <a:t>Groupe 1bis</a:t>
                      </a:r>
                      <a:endParaRPr lang="fr-FR" sz="1200" b="1" i="0" u="none" strike="noStrike" dirty="0">
                        <a:solidFill>
                          <a:schemeClr val="bg1"/>
                        </a:solidFill>
                        <a:effectLst/>
                        <a:latin typeface="+mj-lt"/>
                      </a:endParaRPr>
                    </a:p>
                  </a:txBody>
                  <a:tcPr marL="5122" marR="5122" marT="5122" marB="0" anchor="ctr">
                    <a:lnB w="6350" cap="flat" cmpd="sng" algn="ctr">
                      <a:solidFill>
                        <a:schemeClr val="accent2"/>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fr-FR" sz="1200" b="1" u="none" strike="noStrike" dirty="0">
                          <a:solidFill>
                            <a:schemeClr val="bg1"/>
                          </a:solidFill>
                          <a:effectLst/>
                          <a:latin typeface="+mj-lt"/>
                        </a:rPr>
                        <a:t>Groupe 2</a:t>
                      </a:r>
                      <a:endParaRPr lang="fr-FR" sz="1200" b="1" dirty="0">
                        <a:solidFill>
                          <a:schemeClr val="bg1"/>
                        </a:solidFill>
                        <a:latin typeface="+mj-lt"/>
                      </a:endParaRPr>
                    </a:p>
                  </a:txBody>
                  <a:tcPr marL="5122" marR="5122" marT="5122" marB="0" anchor="ctr">
                    <a:lnB w="6350" cap="flat" cmpd="sng" algn="ctr">
                      <a:solidFill>
                        <a:schemeClr val="accent2"/>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1" u="none" strike="noStrike" dirty="0">
                          <a:solidFill>
                            <a:schemeClr val="bg1"/>
                          </a:solidFill>
                          <a:effectLst/>
                          <a:latin typeface="+mj-lt"/>
                        </a:rPr>
                        <a:t>Groupe 3</a:t>
                      </a:r>
                      <a:endParaRPr lang="fr-FR" sz="1200" b="1" i="0" u="none" strike="noStrike" dirty="0">
                        <a:solidFill>
                          <a:schemeClr val="bg1"/>
                        </a:solidFill>
                        <a:effectLst/>
                        <a:latin typeface="+mj-lt"/>
                      </a:endParaRPr>
                    </a:p>
                  </a:txBody>
                  <a:tcPr marL="5122" marR="5122" marT="5122" marB="0" anchor="ctr">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58064312"/>
                  </a:ext>
                </a:extLst>
              </a:tr>
              <a:tr h="43200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0" u="none" strike="noStrike" dirty="0">
                          <a:solidFill>
                            <a:schemeClr val="tx1"/>
                          </a:solidFill>
                          <a:effectLst/>
                          <a:latin typeface="+mj-lt"/>
                        </a:rPr>
                        <a:t>Zone A : </a:t>
                      </a:r>
                    </a:p>
                    <a:p>
                      <a:pPr algn="ctr" rtl="0" fontAlgn="ctr"/>
                      <a:r>
                        <a:rPr lang="fr-FR" sz="1200" b="0" u="none" strike="noStrike" dirty="0">
                          <a:solidFill>
                            <a:schemeClr val="tx1"/>
                          </a:solidFill>
                          <a:effectLst/>
                          <a:latin typeface="+mj-lt"/>
                        </a:rPr>
                        <a:t>(IDF, arrêté préfectoral, ZFE)**</a:t>
                      </a:r>
                      <a:endParaRPr lang="fr-FR" sz="1200" b="0" i="0" u="none" strike="noStrike" dirty="0">
                        <a:solidFill>
                          <a:schemeClr val="tx1"/>
                        </a:solidFill>
                        <a:effectLst/>
                        <a:latin typeface="+mj-lt"/>
                      </a:endParaRPr>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200" b="0" u="none" strike="noStrike" dirty="0">
                          <a:solidFill>
                            <a:schemeClr val="tx1"/>
                          </a:solidFill>
                          <a:effectLst/>
                          <a:latin typeface="+mj-lt"/>
                        </a:rPr>
                        <a:t>Si territoires &gt; 250 000 habitants</a:t>
                      </a:r>
                      <a:endParaRPr lang="fr-FR" sz="1200" dirty="0"/>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0" u="none" strike="noStrike" dirty="0">
                          <a:solidFill>
                            <a:schemeClr val="tx1"/>
                          </a:solidFill>
                          <a:effectLst/>
                          <a:latin typeface="+mj-lt"/>
                        </a:rPr>
                        <a:t>VFE dont 50 % au moins de VTFE pour les autobus (groupe 1)*****</a:t>
                      </a:r>
                      <a:endParaRPr lang="fr-FR" sz="1200" b="0" i="0" u="none" strike="noStrike" dirty="0">
                        <a:solidFill>
                          <a:schemeClr val="tx1"/>
                        </a:solidFill>
                        <a:effectLst/>
                        <a:latin typeface="+mj-lt"/>
                      </a:endParaRPr>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fr-FR" sz="1000" b="0" i="0" u="none" strike="noStrike" kern="1200" dirty="0">
                        <a:solidFill>
                          <a:srgbClr val="FF0000"/>
                        </a:solidFill>
                        <a:effectLst/>
                        <a:latin typeface="Antagometrica BT" panose="020B0506020202040206" pitchFamily="34" charset="0"/>
                        <a:ea typeface="+mn-ea"/>
                        <a:cs typeface="+mn-cs"/>
                      </a:endParaRPr>
                    </a:p>
                  </a:txBody>
                  <a:tcPr marL="5122" marR="5122" marT="51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6D1"/>
                    </a:solid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0" u="none" strike="noStrike" dirty="0">
                          <a:solidFill>
                            <a:schemeClr val="tx1"/>
                          </a:solidFill>
                          <a:effectLst/>
                          <a:latin typeface="+mj-lt"/>
                        </a:rPr>
                        <a:t>Exclu</a:t>
                      </a:r>
                      <a:endParaRPr lang="fr-FR" sz="1200" b="0" i="0" u="none" strike="noStrike" dirty="0">
                        <a:solidFill>
                          <a:schemeClr val="tx1"/>
                        </a:solidFill>
                        <a:effectLst/>
                        <a:latin typeface="+mj-lt"/>
                      </a:endParaRPr>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0" u="none" strike="noStrike" dirty="0">
                          <a:solidFill>
                            <a:schemeClr val="tx1"/>
                          </a:solidFill>
                          <a:effectLst/>
                          <a:latin typeface="+mj-lt"/>
                        </a:rPr>
                        <a:t>Exclu</a:t>
                      </a:r>
                      <a:endParaRPr lang="fr-FR" sz="1200" b="0" i="0" u="none" strike="noStrike" dirty="0">
                        <a:solidFill>
                          <a:schemeClr val="tx1"/>
                        </a:solidFill>
                        <a:effectLst/>
                        <a:latin typeface="+mj-lt"/>
                      </a:endParaRPr>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8872340"/>
                  </a:ext>
                </a:extLst>
              </a:tr>
              <a:tr h="432000">
                <a:tc vMerge="1">
                  <a:txBody>
                    <a:bodyPr/>
                    <a:lstStyle/>
                    <a:p>
                      <a:endParaRPr lang="fr-FR"/>
                    </a:p>
                  </a:txBody>
                  <a:tcPr>
                    <a:lnT w="12700" cap="flat" cmpd="sng" algn="ctr">
                      <a:solidFill>
                        <a:schemeClr val="tx1"/>
                      </a:solidFill>
                      <a:prstDash val="solid"/>
                      <a:round/>
                      <a:headEnd type="none" w="med" len="med"/>
                      <a:tailEnd type="none" w="med" len="med"/>
                    </a:lnT>
                  </a:tcPr>
                </a:tc>
                <a:tc>
                  <a:txBody>
                    <a:bodyPr/>
                    <a:lstStyle/>
                    <a:p>
                      <a:pPr algn="ctr"/>
                      <a:r>
                        <a:rPr lang="fr-FR" sz="1200" b="0" u="none" strike="noStrike" kern="1200" dirty="0">
                          <a:solidFill>
                            <a:schemeClr val="tx1"/>
                          </a:solidFill>
                          <a:effectLst/>
                          <a:latin typeface="+mj-lt"/>
                        </a:rPr>
                        <a:t>Si territoires &lt; 250 000 habitants</a:t>
                      </a:r>
                      <a:endParaRPr lang="fr-FR" sz="1200" dirty="0"/>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ysDot"/>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0" u="none" strike="noStrike" dirty="0">
                          <a:solidFill>
                            <a:schemeClr val="tx1"/>
                          </a:solidFill>
                          <a:effectLst/>
                          <a:latin typeface="+mj-lt"/>
                        </a:rPr>
                        <a:t>VFE</a:t>
                      </a:r>
                      <a:endParaRPr lang="fr-FR" sz="1200" b="0" i="0" u="none" strike="noStrike" dirty="0">
                        <a:solidFill>
                          <a:schemeClr val="tx1"/>
                        </a:solidFill>
                        <a:effectLst/>
                        <a:latin typeface="+mj-lt"/>
                      </a:endParaRPr>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ysDot"/>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fr-FR" dirty="0"/>
                    </a:p>
                  </a:txBody>
                  <a:tcPr marL="5122" marR="5122" marT="51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6D1"/>
                    </a:solidFill>
                  </a:tcPr>
                </a:tc>
                <a:tc v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endParaRPr lang="fr-F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55135645"/>
                  </a:ext>
                </a:extLst>
              </a:tr>
              <a:tr h="432000">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0" u="none" strike="noStrike" dirty="0">
                          <a:solidFill>
                            <a:schemeClr val="tx1"/>
                          </a:solidFill>
                          <a:effectLst/>
                          <a:latin typeface="+mj-lt"/>
                        </a:rPr>
                        <a:t>Zone B :</a:t>
                      </a:r>
                    </a:p>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0" u="none" strike="noStrike" dirty="0">
                          <a:solidFill>
                            <a:schemeClr val="tx1"/>
                          </a:solidFill>
                          <a:effectLst/>
                          <a:latin typeface="+mj-lt"/>
                        </a:rPr>
                        <a:t>(arrêté préfectoral, PPA, </a:t>
                      </a:r>
                      <a:r>
                        <a:rPr lang="fr-FR" sz="1200" b="0" u="none" strike="noStrike" dirty="0" err="1">
                          <a:solidFill>
                            <a:schemeClr val="tx1"/>
                          </a:solidFill>
                          <a:effectLst/>
                          <a:latin typeface="+mj-lt"/>
                        </a:rPr>
                        <a:t>ZFEm</a:t>
                      </a:r>
                      <a:r>
                        <a:rPr lang="fr-FR" sz="1200" b="0" u="none" strike="noStrike" dirty="0">
                          <a:solidFill>
                            <a:schemeClr val="tx1"/>
                          </a:solidFill>
                          <a:effectLst/>
                          <a:latin typeface="+mj-lt"/>
                        </a:rPr>
                        <a:t>)***</a:t>
                      </a:r>
                      <a:endParaRPr lang="fr-FR" sz="1200" b="0" i="0" u="none" strike="noStrike" dirty="0">
                        <a:solidFill>
                          <a:schemeClr val="tx1"/>
                        </a:solidFill>
                        <a:effectLst/>
                        <a:latin typeface="+mj-lt"/>
                      </a:endParaRPr>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200" b="0" u="none" strike="noStrike" dirty="0">
                          <a:solidFill>
                            <a:schemeClr val="tx1"/>
                          </a:solidFill>
                          <a:effectLst/>
                          <a:latin typeface="+mj-lt"/>
                        </a:rPr>
                        <a:t>Si territoires &gt; 250 000 habitants</a:t>
                      </a:r>
                      <a:endParaRPr lang="fr-FR" sz="1200" dirty="0"/>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tcPr>
                </a:tc>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0" u="none" strike="noStrike" dirty="0">
                          <a:solidFill>
                            <a:schemeClr val="tx1"/>
                          </a:solidFill>
                          <a:effectLst/>
                          <a:latin typeface="+mj-lt"/>
                        </a:rPr>
                        <a:t>100% VFE </a:t>
                      </a:r>
                    </a:p>
                    <a:p>
                      <a:pPr algn="ctr" rtl="0" fontAlgn="ctr"/>
                      <a:r>
                        <a:rPr lang="fr-FR" sz="1200" b="0" u="none" strike="noStrike" dirty="0">
                          <a:solidFill>
                            <a:schemeClr val="tx1"/>
                          </a:solidFill>
                          <a:effectLst/>
                          <a:latin typeface="+mj-lt"/>
                        </a:rPr>
                        <a:t>dont 50 % au moins de VTFE pour les autobus (groupe 1)*****</a:t>
                      </a:r>
                      <a:endParaRPr lang="fr-FR" sz="1200" b="0" i="0" u="none" strike="noStrike" dirty="0">
                        <a:solidFill>
                          <a:schemeClr val="tx1"/>
                        </a:solidFill>
                        <a:effectLst/>
                        <a:latin typeface="+mj-lt"/>
                      </a:endParaRPr>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fr-FR" sz="1000" b="0" i="0" u="none" strike="noStrike" dirty="0">
                        <a:solidFill>
                          <a:srgbClr val="000000"/>
                        </a:solidFill>
                        <a:effectLst/>
                        <a:latin typeface="Antagometrica BT" panose="020B0506020202040206" pitchFamily="34" charset="0"/>
                      </a:endParaRPr>
                    </a:p>
                  </a:txBody>
                  <a:tcPr marL="5122" marR="5122" marT="51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3E9"/>
                    </a:solidFill>
                  </a:tcPr>
                </a:tc>
                <a:tc hMerge="1">
                  <a:txBody>
                    <a:bodyPr/>
                    <a:lstStyle/>
                    <a:p>
                      <a:endParaRPr lang="fr-FR"/>
                    </a:p>
                  </a:txBody>
                  <a:tcPr>
                    <a:lnT w="12700" cap="flat" cmpd="sng" algn="ctr">
                      <a:solidFill>
                        <a:srgbClr val="FFFFFF"/>
                      </a:solidFill>
                      <a:prstDash val="solid"/>
                      <a:round/>
                      <a:headEnd type="none" w="med" len="med"/>
                      <a:tailEnd type="none" w="med" len="med"/>
                    </a:lnT>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0" u="none" strike="noStrike" dirty="0">
                          <a:solidFill>
                            <a:schemeClr val="tx1"/>
                          </a:solidFill>
                          <a:effectLst/>
                          <a:latin typeface="+mj-lt"/>
                        </a:rPr>
                        <a:t>Exclu</a:t>
                      </a:r>
                      <a:endParaRPr lang="fr-FR" sz="1200" b="0" i="0" u="none" strike="noStrike" dirty="0">
                        <a:solidFill>
                          <a:schemeClr val="tx1"/>
                        </a:solidFill>
                        <a:effectLst/>
                        <a:latin typeface="+mj-lt"/>
                      </a:endParaRPr>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0936303"/>
                  </a:ext>
                </a:extLst>
              </a:tr>
              <a:tr h="432000">
                <a:tc vMerge="1">
                  <a:txBody>
                    <a:bodyPr/>
                    <a:lstStyle/>
                    <a:p>
                      <a:endParaRPr lang="fr-FR"/>
                    </a:p>
                  </a:txBody>
                  <a:tcPr>
                    <a:lnT w="12700" cap="flat" cmpd="sng" algn="ctr">
                      <a:solidFill>
                        <a:srgbClr val="FFFFFF"/>
                      </a:solidFill>
                      <a:prstDash val="solid"/>
                      <a:round/>
                      <a:headEnd type="none" w="med" len="med"/>
                      <a:tailEnd type="none" w="med" len="med"/>
                    </a:lnT>
                  </a:tcPr>
                </a:tc>
                <a:tc>
                  <a:txBody>
                    <a:bodyPr/>
                    <a:lstStyle/>
                    <a:p>
                      <a:pPr algn="ctr"/>
                      <a:r>
                        <a:rPr lang="fr-FR" sz="1200" b="0" u="none" strike="noStrike" kern="1200" dirty="0">
                          <a:solidFill>
                            <a:schemeClr val="tx1"/>
                          </a:solidFill>
                          <a:effectLst/>
                          <a:latin typeface="+mj-lt"/>
                        </a:rPr>
                        <a:t>Si territoires &lt; 250 000 habitants</a:t>
                      </a:r>
                      <a:endParaRPr lang="fr-FR" sz="1200" dirty="0"/>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ysDot"/>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0" u="none" strike="noStrike" dirty="0">
                          <a:solidFill>
                            <a:schemeClr val="tx1"/>
                          </a:solidFill>
                          <a:effectLst/>
                          <a:latin typeface="+mj-lt"/>
                        </a:rPr>
                        <a:t>VFE </a:t>
                      </a:r>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ysDot"/>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fr-FR" dirty="0"/>
                    </a:p>
                  </a:txBody>
                  <a:tcPr marL="5122" marR="5122" marT="51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3E9"/>
                    </a:solidFill>
                  </a:tcPr>
                </a:tc>
                <a:tc hMerge="1">
                  <a:txBody>
                    <a:bodyPr/>
                    <a:lstStyle/>
                    <a:p>
                      <a:endParaRPr lang="fr-FR"/>
                    </a:p>
                  </a:txBody>
                  <a:tcPr/>
                </a:tc>
                <a:tc vMerge="1">
                  <a:txBody>
                    <a:bodyPr/>
                    <a:lstStyle/>
                    <a:p>
                      <a:endParaRPr lang="fr-FR"/>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val="323834582"/>
                  </a:ext>
                </a:extLst>
              </a:tr>
              <a:tr h="432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b="0" u="none" strike="noStrike" kern="1200" dirty="0">
                          <a:solidFill>
                            <a:schemeClr val="tx1"/>
                          </a:solidFill>
                          <a:effectLst/>
                          <a:latin typeface="Arial"/>
                          <a:ea typeface="+mn-ea"/>
                          <a:cs typeface="+mn-cs"/>
                        </a:rPr>
                        <a:t>Zone C****</a:t>
                      </a:r>
                      <a:endParaRPr lang="fr-FR" sz="1200" b="0" i="0" u="none" strike="noStrike" kern="1200" dirty="0">
                        <a:solidFill>
                          <a:schemeClr val="tx1"/>
                        </a:solidFill>
                        <a:effectLst/>
                        <a:latin typeface="Arial"/>
                        <a:ea typeface="+mn-ea"/>
                        <a:cs typeface="+mn-cs"/>
                      </a:endParaRPr>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a:txBody>
                    <a:bodyPr/>
                    <a:lstStyle/>
                    <a:p>
                      <a:pPr algn="ctr" rtl="0" fontAlgn="ctr"/>
                      <a:r>
                        <a:rPr lang="fr-FR" sz="1200" b="0" i="0" u="none" strike="noStrike" dirty="0">
                          <a:solidFill>
                            <a:schemeClr val="tx1"/>
                          </a:solidFill>
                          <a:effectLst/>
                          <a:latin typeface="+mj-lt"/>
                        </a:rPr>
                        <a:t>-</a:t>
                      </a:r>
                    </a:p>
                  </a:txBody>
                  <a:tcPr marL="5122" marR="5122" marT="5122" marB="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tcPr>
                </a:tc>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fr-FR" sz="1200" b="0" u="none" strike="noStrike" dirty="0">
                          <a:solidFill>
                            <a:schemeClr val="tx1"/>
                          </a:solidFill>
                          <a:effectLst/>
                          <a:latin typeface="+mj-lt"/>
                        </a:rPr>
                        <a:t>VFE</a:t>
                      </a:r>
                      <a:endParaRPr lang="fr-FR" sz="1200" b="0" i="0" u="none" strike="noStrike" dirty="0">
                        <a:solidFill>
                          <a:schemeClr val="tx1"/>
                        </a:solidFill>
                        <a:effectLst/>
                        <a:latin typeface="+mj-lt"/>
                      </a:endParaRPr>
                    </a:p>
                  </a:txBody>
                  <a:tcPr marL="5122" marR="5122" marT="5122" marB="0" anchor="ctr">
                    <a:lnL w="6350" cap="flat" cmpd="sng" algn="ctr">
                      <a:solidFill>
                        <a:schemeClr val="accent2"/>
                      </a:solidFill>
                      <a:prstDash val="solid"/>
                      <a:round/>
                      <a:headEnd type="none" w="med" len="med"/>
                      <a:tailEnd type="none" w="med" len="med"/>
                    </a:lnL>
                    <a:lnT w="6350" cap="flat" cmpd="sng" algn="ctr">
                      <a:solidFill>
                        <a:schemeClr val="accent2"/>
                      </a:solidFill>
                      <a:prstDash val="solid"/>
                      <a:round/>
                      <a:headEnd type="none" w="med" len="med"/>
                      <a:tailEnd type="none" w="med" len="med"/>
                    </a:lnT>
                  </a:tcPr>
                </a:tc>
                <a:tc hMerge="1">
                  <a:txBody>
                    <a:bodyPr/>
                    <a:lstStyle/>
                    <a:p>
                      <a:pPr algn="ctr" rtl="0" fontAlgn="ctr"/>
                      <a:r>
                        <a:rPr lang="fr-FR" sz="1000" b="0" i="0" u="none" strike="noStrike" dirty="0">
                          <a:solidFill>
                            <a:srgbClr val="000000"/>
                          </a:solidFill>
                          <a:effectLst/>
                          <a:latin typeface="Antagometrica BT" panose="020B0506020202040206" pitchFamily="34" charset="0"/>
                        </a:rPr>
                        <a:t>pas de %</a:t>
                      </a:r>
                    </a:p>
                  </a:txBody>
                  <a:tcPr marL="5122" marR="5122" marT="51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6D1"/>
                    </a:solidFill>
                  </a:tcPr>
                </a:tc>
                <a:tc hMerge="1">
                  <a:txBody>
                    <a:bodyPr/>
                    <a:lstStyle/>
                    <a:p>
                      <a:endParaRPr lang="fr-FR"/>
                    </a:p>
                  </a:txBody>
                  <a:tcPr/>
                </a:tc>
                <a:tc hMerge="1">
                  <a:txBody>
                    <a:bodyPr/>
                    <a:lstStyle/>
                    <a:p>
                      <a:pPr algn="ctr" rtl="0" fontAlgn="ctr"/>
                      <a:r>
                        <a:rPr lang="fr-FR" sz="1000" b="0" i="0" u="none" strike="noStrike" dirty="0">
                          <a:solidFill>
                            <a:srgbClr val="000000"/>
                          </a:solidFill>
                          <a:effectLst/>
                          <a:latin typeface="Antagometrica BT" panose="020B0506020202040206" pitchFamily="34" charset="0"/>
                        </a:rPr>
                        <a:t>pas de %</a:t>
                      </a:r>
                    </a:p>
                  </a:txBody>
                  <a:tcPr marL="5122" marR="5122" marT="512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6D1"/>
                    </a:solidFill>
                  </a:tcPr>
                </a:tc>
                <a:extLst>
                  <a:ext uri="{0D108BD9-81ED-4DB2-BD59-A6C34878D82A}">
                    <a16:rowId xmlns:a16="http://schemas.microsoft.com/office/drawing/2014/main" val="3252275843"/>
                  </a:ext>
                </a:extLst>
              </a:tr>
            </a:tbl>
          </a:graphicData>
        </a:graphic>
      </p:graphicFrame>
      <p:graphicFrame>
        <p:nvGraphicFramePr>
          <p:cNvPr id="23" name="Diagramme 22">
            <a:extLst>
              <a:ext uri="{FF2B5EF4-FFF2-40B4-BE49-F238E27FC236}">
                <a16:creationId xmlns:a16="http://schemas.microsoft.com/office/drawing/2014/main" id="{22FEC669-3754-47B6-E8E3-54CA13AED385}"/>
              </a:ext>
            </a:extLst>
          </p:cNvPr>
          <p:cNvGraphicFramePr/>
          <p:nvPr>
            <p:extLst>
              <p:ext uri="{D42A27DB-BD31-4B8C-83A1-F6EECF244321}">
                <p14:modId xmlns:p14="http://schemas.microsoft.com/office/powerpoint/2010/main" val="2714495412"/>
              </p:ext>
            </p:extLst>
          </p:nvPr>
        </p:nvGraphicFramePr>
        <p:xfrm>
          <a:off x="9973822" y="1137553"/>
          <a:ext cx="2083467" cy="1124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ZoneTexte 23">
            <a:extLst>
              <a:ext uri="{FF2B5EF4-FFF2-40B4-BE49-F238E27FC236}">
                <a16:creationId xmlns:a16="http://schemas.microsoft.com/office/drawing/2014/main" id="{7FF23105-305F-C175-372D-5F4AD8C67283}"/>
              </a:ext>
            </a:extLst>
          </p:cNvPr>
          <p:cNvSpPr txBox="1"/>
          <p:nvPr/>
        </p:nvSpPr>
        <p:spPr>
          <a:xfrm>
            <a:off x="9648233" y="116184"/>
            <a:ext cx="2476700" cy="954107"/>
          </a:xfrm>
          <a:prstGeom prst="rect">
            <a:avLst/>
          </a:prstGeom>
          <a:noFill/>
          <a:ln>
            <a:solidFill>
              <a:schemeClr val="tx1"/>
            </a:solidFill>
          </a:ln>
        </p:spPr>
        <p:txBody>
          <a:bodyPr wrap="square" rtlCol="0">
            <a:spAutoFit/>
          </a:bodyPr>
          <a:lstStyle/>
          <a:p>
            <a:pPr algn="ctr"/>
            <a:r>
              <a:rPr lang="fr-FR" sz="1400" dirty="0"/>
              <a:t>Etat, collectivités territoriales, groupements, établissements publics (parc &gt; 20 bus et cars)*</a:t>
            </a:r>
          </a:p>
        </p:txBody>
      </p:sp>
      <p:sp>
        <p:nvSpPr>
          <p:cNvPr id="25" name="ZoneTexte 24">
            <a:extLst>
              <a:ext uri="{FF2B5EF4-FFF2-40B4-BE49-F238E27FC236}">
                <a16:creationId xmlns:a16="http://schemas.microsoft.com/office/drawing/2014/main" id="{9F9CC573-74AB-F5AD-4F12-0EADF57678E8}"/>
              </a:ext>
            </a:extLst>
          </p:cNvPr>
          <p:cNvSpPr txBox="1"/>
          <p:nvPr/>
        </p:nvSpPr>
        <p:spPr>
          <a:xfrm>
            <a:off x="7146888" y="5814445"/>
            <a:ext cx="4432173" cy="830997"/>
          </a:xfrm>
          <a:prstGeom prst="rect">
            <a:avLst/>
          </a:prstGeom>
          <a:noFill/>
        </p:spPr>
        <p:txBody>
          <a:bodyPr wrap="square">
            <a:spAutoFit/>
          </a:bodyPr>
          <a:lstStyle/>
          <a:p>
            <a:pPr algn="r"/>
            <a:r>
              <a:rPr lang="fr-FR" sz="1200" i="0" dirty="0">
                <a:effectLst/>
                <a:latin typeface="+mj-lt"/>
              </a:rPr>
              <a:t>** Article D224-15-3 du code de l’environnement</a:t>
            </a:r>
          </a:p>
          <a:p>
            <a:pPr algn="r"/>
            <a:r>
              <a:rPr lang="fr-FR" sz="1200" i="0" dirty="0">
                <a:effectLst/>
                <a:latin typeface="+mj-lt"/>
              </a:rPr>
              <a:t>*** Article D224-15-4 du </a:t>
            </a:r>
            <a:r>
              <a:rPr lang="fr-FR" sz="1200" dirty="0">
                <a:latin typeface="+mj-lt"/>
              </a:rPr>
              <a:t>c</a:t>
            </a:r>
            <a:r>
              <a:rPr lang="fr-FR" sz="1200" i="0" dirty="0">
                <a:effectLst/>
                <a:latin typeface="+mj-lt"/>
              </a:rPr>
              <a:t>ode de l’environnement</a:t>
            </a:r>
          </a:p>
          <a:p>
            <a:pPr algn="r"/>
            <a:r>
              <a:rPr lang="fr-FR" sz="1200" i="0" dirty="0">
                <a:effectLst/>
                <a:latin typeface="+mj-lt"/>
              </a:rPr>
              <a:t>**** Article D224-15-6 du code de l’environnement</a:t>
            </a:r>
          </a:p>
          <a:p>
            <a:pPr algn="r"/>
            <a:r>
              <a:rPr lang="fr-FR" sz="1200" dirty="0">
                <a:latin typeface="+mj-lt"/>
              </a:rPr>
              <a:t>***** Article D224-15-5-1 du code de l’environnement</a:t>
            </a:r>
            <a:endParaRPr lang="fr-FR" sz="1200" i="0" dirty="0">
              <a:effectLst/>
              <a:latin typeface="+mj-lt"/>
            </a:endParaRPr>
          </a:p>
        </p:txBody>
      </p:sp>
    </p:spTree>
    <p:extLst>
      <p:ext uri="{BB962C8B-B14F-4D97-AF65-F5344CB8AC3E}">
        <p14:creationId xmlns:p14="http://schemas.microsoft.com/office/powerpoint/2010/main" val="4107692368"/>
      </p:ext>
    </p:extLst>
  </p:cSld>
  <p:clrMapOvr>
    <a:masterClrMapping/>
  </p:clrMapOvr>
</p:sld>
</file>

<file path=ppt/theme/theme1.xml><?xml version="1.0" encoding="utf-8"?>
<a:theme xmlns:a="http://schemas.openxmlformats.org/drawingml/2006/main" name="Modèle Sce">
  <a:themeElements>
    <a:clrScheme name="S3d Ingénierie">
      <a:dk1>
        <a:sysClr val="windowText" lastClr="000000"/>
      </a:dk1>
      <a:lt1>
        <a:sysClr val="window" lastClr="FFFFFF"/>
      </a:lt1>
      <a:dk2>
        <a:srgbClr val="7DB66D"/>
      </a:dk2>
      <a:lt2>
        <a:srgbClr val="8685BB"/>
      </a:lt2>
      <a:accent1>
        <a:srgbClr val="897879"/>
      </a:accent1>
      <a:accent2>
        <a:srgbClr val="9CDBD9"/>
      </a:accent2>
      <a:accent3>
        <a:srgbClr val="3A6DB0"/>
      </a:accent3>
      <a:accent4>
        <a:srgbClr val="CB333B"/>
      </a:accent4>
      <a:accent5>
        <a:srgbClr val="0BB0AB"/>
      </a:accent5>
      <a:accent6>
        <a:srgbClr val="FF7D0B"/>
      </a:accent6>
      <a:hlink>
        <a:srgbClr val="000000"/>
      </a:hlink>
      <a:folHlink>
        <a:srgbClr val="7DB6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F1E616F3-0D67-4B19-99FE-5C4F5CFD0141}" vid="{D883AE64-0709-43AF-BA8D-4496D57935DB}"/>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éférences">
  <a:themeElements>
    <a:clrScheme name="S3d Ingénierie">
      <a:dk1>
        <a:sysClr val="windowText" lastClr="000000"/>
      </a:dk1>
      <a:lt1>
        <a:sysClr val="window" lastClr="FFFFFF"/>
      </a:lt1>
      <a:dk2>
        <a:srgbClr val="7DB66D"/>
      </a:dk2>
      <a:lt2>
        <a:srgbClr val="8685BB"/>
      </a:lt2>
      <a:accent1>
        <a:srgbClr val="897879"/>
      </a:accent1>
      <a:accent2>
        <a:srgbClr val="9CDBD9"/>
      </a:accent2>
      <a:accent3>
        <a:srgbClr val="3A6DB0"/>
      </a:accent3>
      <a:accent4>
        <a:srgbClr val="CB333B"/>
      </a:accent4>
      <a:accent5>
        <a:srgbClr val="0BB0AB"/>
      </a:accent5>
      <a:accent6>
        <a:srgbClr val="FF7D0B"/>
      </a:accent6>
      <a:hlink>
        <a:srgbClr val="000000"/>
      </a:hlink>
      <a:folHlink>
        <a:srgbClr val="7DB66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F1E616F3-0D67-4B19-99FE-5C4F5CFD0141}" vid="{5C165525-BCE3-4600-B2F5-CD35A36DA216}"/>
    </a:ext>
  </a:extLst>
</a:theme>
</file>

<file path=ppt/theme/theme8.xml><?xml version="1.0" encoding="utf-8"?>
<a:theme xmlns:a="http://schemas.openxmlformats.org/drawingml/2006/main" name="2_Modèle Sce">
  <a:themeElements>
    <a:clrScheme name="S3d Ingénierie">
      <a:dk1>
        <a:sysClr val="windowText" lastClr="000000"/>
      </a:dk1>
      <a:lt1>
        <a:sysClr val="window" lastClr="FFFFFF"/>
      </a:lt1>
      <a:dk2>
        <a:srgbClr val="7DB66D"/>
      </a:dk2>
      <a:lt2>
        <a:srgbClr val="8685BB"/>
      </a:lt2>
      <a:accent1>
        <a:srgbClr val="897879"/>
      </a:accent1>
      <a:accent2>
        <a:srgbClr val="9CDBD9"/>
      </a:accent2>
      <a:accent3>
        <a:srgbClr val="3A6DB0"/>
      </a:accent3>
      <a:accent4>
        <a:srgbClr val="CB333B"/>
      </a:accent4>
      <a:accent5>
        <a:srgbClr val="0BB0AB"/>
      </a:accent5>
      <a:accent6>
        <a:srgbClr val="FF7D0B"/>
      </a:accent6>
      <a:hlink>
        <a:srgbClr val="000000"/>
      </a:hlink>
      <a:folHlink>
        <a:srgbClr val="7DB6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F1E616F3-0D67-4B19-99FE-5C4F5CFD0141}" vid="{D883AE64-0709-43AF-BA8D-4496D57935DB}"/>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Présentation générale S3d_2024_04</Template>
  <TotalTime>4767</TotalTime>
  <Words>3818</Words>
  <Application>Microsoft Office PowerPoint</Application>
  <PresentationFormat>Grand écran</PresentationFormat>
  <Paragraphs>528</Paragraphs>
  <Slides>28</Slides>
  <Notes>2</Notes>
  <HiddenSlides>0</HiddenSlides>
  <MMClips>0</MMClips>
  <ScaleCrop>false</ScaleCrop>
  <HeadingPairs>
    <vt:vector size="6" baseType="variant">
      <vt:variant>
        <vt:lpstr>Polices utilisées</vt:lpstr>
      </vt:variant>
      <vt:variant>
        <vt:i4>8</vt:i4>
      </vt:variant>
      <vt:variant>
        <vt:lpstr>Thème</vt:lpstr>
      </vt:variant>
      <vt:variant>
        <vt:i4>8</vt:i4>
      </vt:variant>
      <vt:variant>
        <vt:lpstr>Titres des diapositives</vt:lpstr>
      </vt:variant>
      <vt:variant>
        <vt:i4>28</vt:i4>
      </vt:variant>
    </vt:vector>
  </HeadingPairs>
  <TitlesOfParts>
    <vt:vector size="44" baseType="lpstr">
      <vt:lpstr>Aptos</vt:lpstr>
      <vt:lpstr>Arial</vt:lpstr>
      <vt:lpstr>Calibri</vt:lpstr>
      <vt:lpstr>Calibri Light</vt:lpstr>
      <vt:lpstr>Montserrat</vt:lpstr>
      <vt:lpstr>PF BeauSans Pro</vt:lpstr>
      <vt:lpstr>robotoslab</vt:lpstr>
      <vt:lpstr>Wingdings</vt:lpstr>
      <vt:lpstr>Modèle Sce</vt:lpstr>
      <vt:lpstr>3_Conception personnalisée</vt:lpstr>
      <vt:lpstr>4_Conception personnalisée</vt:lpstr>
      <vt:lpstr>2_Conception personnalisée</vt:lpstr>
      <vt:lpstr>1_Conception personnalisée</vt:lpstr>
      <vt:lpstr>Conception personnalisée</vt:lpstr>
      <vt:lpstr>Références</vt:lpstr>
      <vt:lpstr>2_Modèle Sce</vt:lpstr>
      <vt:lpstr>Nous valorisons vos déchets en énergie</vt:lpstr>
      <vt:lpstr>S3d Ingénierie, l’historique </vt:lpstr>
      <vt:lpstr>Présentation PowerPoint</vt:lpstr>
      <vt:lpstr>Nos prestations </vt:lpstr>
      <vt:lpstr>Nos Clients</vt:lpstr>
      <vt:lpstr>Réglementations Poids Lourds : transports de personnes et de marchandises (Hors VL)</vt:lpstr>
      <vt:lpstr>Règlementation PL (Hors VL)</vt:lpstr>
      <vt:lpstr>Règlementation PL (Hors VL) – 08/04/2025</vt:lpstr>
      <vt:lpstr>Règlementation PL (Hors VL) – 08/04/2025</vt:lpstr>
      <vt:lpstr>Comparaison cars</vt:lpstr>
      <vt:lpstr>1. Immatriculation PL-VL 2024 + Projection</vt:lpstr>
      <vt:lpstr>Immatriculation TCP 2010 - 2024</vt:lpstr>
      <vt:lpstr>Fiche véhicule – Car</vt:lpstr>
      <vt:lpstr>Comparaisons PL 44t</vt:lpstr>
      <vt:lpstr>1. Immatriculation PL-VL 2024 + Projection</vt:lpstr>
      <vt:lpstr>Fiche véhicule – Car</vt:lpstr>
      <vt:lpstr>Contacts</vt:lpstr>
      <vt:lpstr>Présentation PowerPoint</vt:lpstr>
      <vt:lpstr>Annexes</vt:lpstr>
      <vt:lpstr>Fiche véhicule</vt:lpstr>
      <vt:lpstr>Fiche véhicules – Car biodiesel </vt:lpstr>
      <vt:lpstr>Fiche véhicules – Car GNC / bioGNC </vt:lpstr>
      <vt:lpstr>Fiche véhicules – Car électrique à batteries</vt:lpstr>
      <vt:lpstr>Fiche véhicules – Car hydrogène</vt:lpstr>
      <vt:lpstr>2 – les technologies de Carburants alternatifs</vt:lpstr>
      <vt:lpstr>2 – les technologies de Carburants alternatifs</vt:lpstr>
      <vt:lpstr>2 – les technologies de Carburants alternatifs</vt:lpstr>
      <vt:lpstr>2 – les technologies de Carburants alternatifs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 offre de services dédiée à la valorisation énergétique des déchets et  des carburants alternatifs</dc:title>
  <dc:creator>RABINEL Florian (S3D)</dc:creator>
  <cp:lastModifiedBy>LEPETIT Cyrille (S3D)</cp:lastModifiedBy>
  <cp:revision>113</cp:revision>
  <dcterms:created xsi:type="dcterms:W3CDTF">2024-04-25T13:17:25Z</dcterms:created>
  <dcterms:modified xsi:type="dcterms:W3CDTF">2025-06-11T16:03:36Z</dcterms:modified>
</cp:coreProperties>
</file>